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0.46173469387755101</c:v>
                </c:pt>
                <c:pt idx="1">
                  <c:v>0.5357142857142857</c:v>
                </c:pt>
                <c:pt idx="2">
                  <c:v>2.5510204081632651E-3</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0.81714285714285717</c:v>
                </c:pt>
                <c:pt idx="1">
                  <c:v>0.1828571428571428</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6.8877551020408156E-2</c:v>
                </c:pt>
                <c:pt idx="1">
                  <c:v>8.9285714285714288E-2</c:v>
                </c:pt>
                <c:pt idx="2">
                  <c:v>0.20918367346938779</c:v>
                </c:pt>
                <c:pt idx="3">
                  <c:v>0.63265306122448983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0.81632653061224492</c:v>
                </c:pt>
                <c:pt idx="1">
                  <c:v>1.785714285714286E-2</c:v>
                </c:pt>
                <c:pt idx="2">
                  <c:v>6.3775510204081634E-2</c:v>
                </c:pt>
                <c:pt idx="3">
                  <c:v>3.826530612244898E-2</c:v>
                </c:pt>
                <c:pt idx="4">
                  <c:v>7.6530612244897957E-3</c:v>
                </c:pt>
                <c:pt idx="5">
                  <c:v>5.6122448979591837E-2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0.2532637075718015</c:v>
                </c:pt>
                <c:pt idx="1">
                  <c:v>2.6109660574412542E-3</c:v>
                </c:pt>
                <c:pt idx="2">
                  <c:v>0.63707571801566576</c:v>
                </c:pt>
                <c:pt idx="3">
                  <c:v>7.832898172323759E-3</c:v>
                </c:pt>
                <c:pt idx="4">
                  <c:v>2.6109660574412542E-3</c:v>
                </c:pt>
                <c:pt idx="5">
                  <c:v>5.7441253263707567E-2</c:v>
                </c:pt>
                <c:pt idx="6">
                  <c:v>5.2219321148825066E-3</c:v>
                </c:pt>
                <c:pt idx="7">
                  <c:v>1.044386422976501E-2</c:v>
                </c:pt>
                <c:pt idx="8">
                  <c:v>2.3498694516971279E-2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1</c:v>
                </c:pt>
                <c:pt idx="1">
                  <c:v>1</c:v>
                </c:pt>
                <c:pt idx="3">
                  <c:v>47</c:v>
                </c:pt>
                <c:pt idx="4">
                  <c:v>1</c:v>
                </c:pt>
                <c:pt idx="5">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6</c:v>
                </c:pt>
                <c:pt idx="1">
                  <c:v>37</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5.5587381624649028</c:v>
                </c:pt>
                <c:pt idx="1">
                  <c:v>7.8126926413872582</c:v>
                </c:pt>
                <c:pt idx="2">
                  <c:v>3.8514359640707152</c:v>
                </c:pt>
                <c:pt idx="3" formatCode="General">
                  <c:v>5.9667716388860139</c:v>
                </c:pt>
                <c:pt idx="4">
                  <c:v>6.3038657291118891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6.3007860953062638</c:v>
                </c:pt>
                <c:pt idx="1">
                  <c:v>8.4839825749137621</c:v>
                </c:pt>
                <c:pt idx="2">
                  <c:v>4.503883593177469</c:v>
                </c:pt>
                <c:pt idx="3" formatCode="General">
                  <c:v>6.5806743221252262</c:v>
                </c:pt>
                <c:pt idx="4">
                  <c:v>6.8350548756956853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8.408363126866977</c:v>
                </c:pt>
                <c:pt idx="1">
                  <c:v>8.4478094839891913</c:v>
                </c:pt>
                <c:pt idx="2">
                  <c:v>8.7023296750540577</c:v>
                </c:pt>
                <c:pt idx="3">
                  <c:v>8.6100091599922592</c:v>
                </c:pt>
                <c:pt idx="4">
                  <c:v>8.0686017078610686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6.7802757958390529</c:v>
                </c:pt>
                <c:pt idx="1">
                  <c:v>7.3393608906108776</c:v>
                </c:pt>
                <c:pt idx="2">
                  <c:v>8.0716997595833799</c:v>
                </c:pt>
                <c:pt idx="3">
                  <c:v>8.2027226053960973</c:v>
                </c:pt>
                <c:pt idx="4">
                  <c:v>7.8723268219443092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Sheet1!$B$2:$B$6</c:f>
              <c:numCache>
                <c:formatCode>0.0</c:formatCode>
                <c:ptCount val="5"/>
                <c:pt idx="0">
                  <c:v>6.0229592739177802</c:v>
                </c:pt>
                <c:pt idx="1">
                  <c:v>6.3188875492437804</c:v>
                </c:pt>
                <c:pt idx="2">
                  <c:v>6.3320771709867669</c:v>
                </c:pt>
                <c:pt idx="3">
                  <c:v>6.3561137031596369</c:v>
                </c:pt>
                <c:pt idx="4">
                  <c:v>6.421751865155727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Sheet1!$B$2:$B$6</c:f>
              <c:numCache>
                <c:formatCode>0.0</c:formatCode>
                <c:ptCount val="5"/>
                <c:pt idx="0">
                  <c:v>8.6735349263790198</c:v>
                </c:pt>
                <c:pt idx="1">
                  <c:v>7.2816349018662407</c:v>
                </c:pt>
                <c:pt idx="2">
                  <c:v>7.2355843099582851</c:v>
                </c:pt>
                <c:pt idx="3">
                  <c:v>7.1193290327076371</c:v>
                </c:pt>
                <c:pt idx="4">
                  <c:v>7.0771692354392188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6.9861715021680881</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0.27531997505660755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0.16259520165437635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1.697470747780681</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0.16259520165437635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0.58321220249478412</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0.80963138200211837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6.3038657291118891</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0.44374768749237603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0.13233253495481101</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1.3815328175732233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0.13233253495481101</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0.47466314127011344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0.28325791258484045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7.6374864941972884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0.31391865642427419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0.19963331645492755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2.0841433911746758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0.19963331645492666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0.7160640965808156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0.48848235835454545</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7.0171622831950859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Sheet1!$B$2:$B$6</c:f>
              <c:numCache>
                <c:formatCode>0.0</c:formatCode>
                <c:ptCount val="5"/>
                <c:pt idx="0">
                  <c:v>7.0845471645143174</c:v>
                </c:pt>
                <c:pt idx="1">
                  <c:v>7.1161227274899259</c:v>
                </c:pt>
                <c:pt idx="2">
                  <c:v>7.1954415357572081</c:v>
                </c:pt>
                <c:pt idx="3">
                  <c:v>7.1965549220439406</c:v>
                </c:pt>
                <c:pt idx="4">
                  <c:v>7.2098369039402774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Sheet1!$B$2:$B$6</c:f>
              <c:numCache>
                <c:formatCode>0.0</c:formatCode>
                <c:ptCount val="5"/>
                <c:pt idx="0">
                  <c:v>9.0092336492297651</c:v>
                </c:pt>
                <c:pt idx="1">
                  <c:v>7.5840727922000468</c:v>
                </c:pt>
                <c:pt idx="2">
                  <c:v>7.5724719227644739</c:v>
                </c:pt>
                <c:pt idx="3">
                  <c:v>7.4129114621975418</c:v>
                </c:pt>
                <c:pt idx="4">
                  <c:v>7.4103290280309499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7.2098369039402774</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0.20926555081563292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0.1304438589156649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1.361815308717703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0.13044385891566446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0.46788865529892743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1.5518281064585828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3.63893215739715</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0.24750995958834388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6.9675716941734578E-2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0.72740456136367371</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6.9675716941734578E-2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0.10739051854202586</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8.8014165381380458</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2.6485024991266037E-2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0.31163006109710434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8.6880131123632687E-2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0.90701619509782372</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8.6880131123631799E-2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0.31163006109710523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0.32900807373841978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8.1609569710754961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0.21665561039873626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0.10260290414389495</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1.0711597061260418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0.10260290414389317</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0.3680260247489997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0.2529498382673232</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8.1970663188521815</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0.35215617440821045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0.14331962293870149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1.4962364512978557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0.1433196229387006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0.51407269159441871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1.6544929416521521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5.9667716388860139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0.13638071207254043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0.24845551683006128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6.9267540508100467E-2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0.72314325753074371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6.9267540508100467E-2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0.24845551683006128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0.28278686286092025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8.4938777992927736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Sheet1!$B$2:$B$6</c:f>
              <c:numCache>
                <c:formatCode>0.0</c:formatCode>
                <c:ptCount val="5"/>
                <c:pt idx="0">
                  <c:v>7.4865370245645098</c:v>
                </c:pt>
                <c:pt idx="1">
                  <c:v>7.6432652598604651</c:v>
                </c:pt>
                <c:pt idx="2">
                  <c:v>7.705822115318699</c:v>
                </c:pt>
                <c:pt idx="3">
                  <c:v>7.7517815106461283</c:v>
                </c:pt>
                <c:pt idx="4">
                  <c:v>7.768924482608182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Sheet1!$B$2:$B$6</c:f>
              <c:numCache>
                <c:formatCode>0.0</c:formatCode>
                <c:ptCount val="5"/>
                <c:pt idx="0">
                  <c:v>9.1472308502282988</c:v>
                </c:pt>
                <c:pt idx="1">
                  <c:v>8.2954968445916784</c:v>
                </c:pt>
                <c:pt idx="2">
                  <c:v>8.132439849009355</c:v>
                </c:pt>
                <c:pt idx="3">
                  <c:v>8.1168510575170476</c:v>
                </c:pt>
                <c:pt idx="4">
                  <c:v>7.8627337918668054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8.1168510575170476</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3.6795662487227432E-2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0.19199818556912263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5.3527658657253951E-2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0.5588211327479371</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5.3527658657253951E-2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0.19199818556912263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3.8092805295049104E-2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9.5197922259405061</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0.46489601746796616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0.17673996063412911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1.8451400169733603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0.17673996063412911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0.63394799269279467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0.55962349473946738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6.4365341878362488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2.1920157879197433E-2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0.44338926242683296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0.12361361135327265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1.290508496958843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0.12361361135327265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0.44338926242683385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0.14954029508471933</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7.9561741136928026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0.31833592725189686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9.0735342590744672E-2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0.94726405373909461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9.073534259074556E-2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0.32545830662920849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0.31566038866376012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8.6100091599922592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0.17814268837762892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0.39237747629152686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0.10939190676969091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1.1420359266211157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0.10939190676969091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0.39237747629152686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0.31471136590823257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8.0617456001234213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Sheet1!$B$2:$B$6</c:f>
              <c:numCache>
                <c:formatCode>0.0</c:formatCode>
                <c:ptCount val="5"/>
                <c:pt idx="0">
                  <c:v>8.3204226892708402</c:v>
                </c:pt>
                <c:pt idx="1">
                  <c:v>8.3505376163342255</c:v>
                </c:pt>
                <c:pt idx="2">
                  <c:v>8.477063980640521</c:v>
                </c:pt>
                <c:pt idx="3">
                  <c:v>8.4811991444573778</c:v>
                </c:pt>
                <c:pt idx="4">
                  <c:v>8.5208963158865298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Sheet1!$B$2:$B$6</c:f>
              <c:numCache>
                <c:formatCode>0.0</c:formatCode>
                <c:ptCount val="5"/>
                <c:pt idx="0">
                  <c:v>9.4685086408040089</c:v>
                </c:pt>
                <c:pt idx="1">
                  <c:v>8.9857007261976491</c:v>
                </c:pt>
                <c:pt idx="2">
                  <c:v>8.9013741880910136</c:v>
                </c:pt>
                <c:pt idx="3">
                  <c:v>8.8369075355068265</c:v>
                </c:pt>
                <c:pt idx="4">
                  <c:v>8.8356050025333523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8.8214311725580519</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1.235492878951483E-2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0.24527782518857322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6.838162383654911E-2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0.71389441365570505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6.838162383654911E-2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0.24527782518857322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0.23685090168001111</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8.6917354488015928</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9.6811686673120789E-2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6.1058221215402497E-2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0.63743913332068658</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6.1058221215402497E-2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0.21900953603257989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0.13670157912711467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9.0204004629798344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9.2204941675930741E-2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0.23470050849920021</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6.5432747025132798E-2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0.68310855973594542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6.5432747025132798E-2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0.23470050849920021</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0.1807877060327705</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8.7521576058927266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Sheet1!$B$2:$B$6</c:f>
              <c:numCache>
                <c:formatCode>0.0</c:formatCode>
                <c:ptCount val="5"/>
                <c:pt idx="0">
                  <c:v>8.0602685021137432</c:v>
                </c:pt>
                <c:pt idx="1">
                  <c:v>8.0763012166574413</c:v>
                </c:pt>
                <c:pt idx="2">
                  <c:v>8.0863681582075309</c:v>
                </c:pt>
                <c:pt idx="3">
                  <c:v>8.0904617708639091</c:v>
                </c:pt>
                <c:pt idx="4">
                  <c:v>8.1042366515413402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9.3470849890882022</c:v>
                </c:pt>
                <c:pt idx="1">
                  <c:v>8.5431460739890372</c:v>
                </c:pt>
                <c:pt idx="2">
                  <c:v>8.5423098580846197</c:v>
                </c:pt>
                <c:pt idx="3">
                  <c:v>8.5248068452536305</c:v>
                </c:pt>
                <c:pt idx="4">
                  <c:v>8.4466071080627678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8.4466071080627678</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0.31155350695808437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0.10067474737650706</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1.0510300240906973</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0.10067474737650706</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0.36110992548148602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0.66648393737747647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7.6167226608723819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0.13909575102859506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0.27511157153506183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7.669904926516935E-2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0.80072715052788368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7.669904926516935E-2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0.27511157153506183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0.13160679833279865</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8.587158374689988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9.0157037844884158E-2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0.19997301821354796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5.5750982374476621E-2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0.58203231570064062</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5.5750982374476621E-2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0.19997301821354796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0.20888038690829802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8.9896397110151067</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0.2201922194871182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7.5979831685094368E-2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0.79321862142587563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7.5979831685094368E-2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0.27253181232518742</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0.15187526452915279</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8.5929076856735946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Sheet1!$B$2:$B$6</c:f>
              <c:numCache>
                <c:formatCode>0.0</c:formatCode>
                <c:ptCount val="5"/>
                <c:pt idx="0">
                  <c:v>7.9493254369158217</c:v>
                </c:pt>
                <c:pt idx="1">
                  <c:v>7.9676475411187369</c:v>
                </c:pt>
                <c:pt idx="2">
                  <c:v>7.9857516791697218</c:v>
                </c:pt>
                <c:pt idx="3">
                  <c:v>8.021824311764135</c:v>
                </c:pt>
                <c:pt idx="4">
                  <c:v>8.024003033301387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9.0785419637629357</c:v>
                </c:pt>
                <c:pt idx="1">
                  <c:v>8.3339246855500129</c:v>
                </c:pt>
                <c:pt idx="2">
                  <c:v>8.3159238026070987</c:v>
                </c:pt>
                <c:pt idx="3">
                  <c:v>8.3002585471151669</c:v>
                </c:pt>
                <c:pt idx="4">
                  <c:v>8.2277921897905788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8.2277921897905788</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0.25790729051751704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0.32240154802801335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8.9883141146668066E-2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0.93836719203702756</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8.9883141146668066E-2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0.32240154802801513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0.5534304323254684</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7.615086143924791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0.16354186593886055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6.2349600359212332E-2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0.65092094765841679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6.2349600359212332E-2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0.22364157970332599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0.28992044327484834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8.6879858191059558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0.16911940486829291</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0.30593653218169337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8.5292817829833112E-2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0.89044487038237197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8.5292817829832224E-2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0.30593653218169248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0.41837881250731535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7.0651114795820016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0.22368890298244359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8.6406504530885719E-2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0.90207160092543415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8.6406504530884831E-2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0.30993121140470592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0.28282149641247578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7.5558464448993421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2.9143164974396285E-2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0.24507195668306547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6.832422923639303E-2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0.71329522220447394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6.8324229236393919E-2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0.24507195668306636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0.47702628853958373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8.2447651057553575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0.13222490271142462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0.19573110677695915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5.4568369180715948E-2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0.56968600239052236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5.4568369180715948E-2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0.19573110677695915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0.45365875898406216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9.0040036425369046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0.14017268738898458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3.9958651814608004E-2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0.41716263386562247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3.9958651814608004E-2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0.14332755884800008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4.8133718844010076E-2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9.4217466927296929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Sheet1!$B$2:$B$6</c:f>
              <c:numCache>
                <c:formatCode>0.0</c:formatCode>
                <c:ptCount val="5"/>
                <c:pt idx="0">
                  <c:v>7.0726986814425956</c:v>
                </c:pt>
                <c:pt idx="1">
                  <c:v>7.2211496124230541</c:v>
                </c:pt>
                <c:pt idx="2">
                  <c:v>7.2658130136748591</c:v>
                </c:pt>
                <c:pt idx="3">
                  <c:v>7.3238980764740376</c:v>
                </c:pt>
                <c:pt idx="4">
                  <c:v>7.5279695205055548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Sheet1!$B$2:$B$6</c:f>
              <c:numCache>
                <c:formatCode>0.0</c:formatCode>
                <c:ptCount val="5"/>
                <c:pt idx="0">
                  <c:v>9.1203179693421728</c:v>
                </c:pt>
                <c:pt idx="1">
                  <c:v>7.9149135197894323</c:v>
                </c:pt>
                <c:pt idx="2">
                  <c:v>7.8120853545341564</c:v>
                </c:pt>
                <c:pt idx="3">
                  <c:v>7.7754410500548827</c:v>
                </c:pt>
                <c:pt idx="4">
                  <c:v>7.7460636673372472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7.648085217524188</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0.43828761899038149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0.15400207574823987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1.6077597371896672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0.15400207574823987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0.34083232830494659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7.8126926413872582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0.20913705583584807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2.5142873810753024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0.24083541014034182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0.22270009926610257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8.0686017078610686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0.61108753671285854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0.1720142343226696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1.795804107339503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0.17201423432267049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0.47441642150348429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8.7023296750540577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0.37217218208146807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0.60979144825369325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0.17000529665154041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1.774831084174231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0.17000529665154041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0.46973047633688125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8.330681816490852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0.82419525931968796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0.63470968873236799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0.17695231579512161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1.8473569746096139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0.17695231579512161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0.47722407458612004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7.4154673018869834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0.26539933377514568</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0.24063342248822917</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2.5121786587551656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0.24063342248822828</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0.86312724419466491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2.4934331829653544E-2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5.5587381624649028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Sheet1!$B$2:$B$6</c:f>
              <c:numCache>
                <c:formatCode>0.0</c:formatCode>
                <c:ptCount val="5"/>
                <c:pt idx="0">
                  <c:v>5.6955013197833129</c:v>
                </c:pt>
                <c:pt idx="1">
                  <c:v>5.8770031097678128</c:v>
                </c:pt>
                <c:pt idx="2">
                  <c:v>6.0892638729608297</c:v>
                </c:pt>
                <c:pt idx="3">
                  <c:v>6.4376563573557029</c:v>
                </c:pt>
                <c:pt idx="4">
                  <c:v>7.2373475332124642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Sheet1!$B$2:$B$6</c:f>
              <c:numCache>
                <c:formatCode>0.0</c:formatCode>
                <c:ptCount val="5"/>
                <c:pt idx="0">
                  <c:v>8.428086305428085</c:v>
                </c:pt>
                <c:pt idx="1">
                  <c:v>8.345181292389837</c:v>
                </c:pt>
                <c:pt idx="2">
                  <c:v>7.8845702581578676</c:v>
                </c:pt>
                <c:pt idx="3">
                  <c:v>7.7495536251834523</c:v>
                </c:pt>
                <c:pt idx="4">
                  <c:v>7.460878133087137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8.428086305428085</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0.54162255529497916</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0.546221584245699</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0.15228249384784842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1.5898075470596558</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0.15228249384784931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0.54622158424569811</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0.43995134930674773</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8.4478094839891913</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0.82458442609848603</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0.48848504156106554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0.13618597741613314</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1.4217622080459673</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0.13618597741613314</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0.48848504156106376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0.86182655124991037</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8.408363126866977</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Sheet1!$B$2:$B$6</c:f>
              <c:numCache>
                <c:formatCode>0.0</c:formatCode>
                <c:ptCount val="5"/>
                <c:pt idx="0">
                  <c:v>6.4182622168479257</c:v>
                </c:pt>
                <c:pt idx="1">
                  <c:v>6.526571958826513</c:v>
                </c:pt>
                <c:pt idx="2">
                  <c:v>6.5616279809977129</c:v>
                </c:pt>
                <c:pt idx="3">
                  <c:v>6.5694448417081128</c:v>
                </c:pt>
                <c:pt idx="4">
                  <c:v>6.6223357621883752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Sheet1!$B$2:$B$6</c:f>
              <c:numCache>
                <c:formatCode>0.0</c:formatCode>
                <c:ptCount val="5"/>
                <c:pt idx="0">
                  <c:v>7.7466911731148764</c:v>
                </c:pt>
                <c:pt idx="1">
                  <c:v>7.1825596013521888</c:v>
                </c:pt>
                <c:pt idx="2">
                  <c:v>7.0780262350137031</c:v>
                </c:pt>
                <c:pt idx="3">
                  <c:v>6.9445959018376806</c:v>
                </c:pt>
                <c:pt idx="4">
                  <c:v>6.939706786321878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6.8932190254096737</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0.16279547361673163</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9.2714205317471432E-2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0.96792309876816951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9.2714205317471432E-2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0.33255628293813633</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0.52028942501150333</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6.9367869209236943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0.98962751474100852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0.44870828102871663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0.12509651397169641</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1.305989789093978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0.12509651397169641</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0.44870828102871663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0.1957384906271713</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8.2391643664316696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0.15857189626261015</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0.36263407802120984</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0.10109966970921747</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1.0554661527249607</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0.10109966970921658</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0.36263407802121073</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0.44394707864072291</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5.9852059482409921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8.9375645733105635E-2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9.0249536022851018E-2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0.94219230236087537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9.0249536022851018E-2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0.32371576862337559</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0.53610833149344472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6.5039454039224447</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0.10446452532609296</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0.11943080274696793</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1.2468405708421884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0.11943080274696793</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0.4283859597765991</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0.64282518706753766</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3.8514359640707152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0.4694515534682866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0.13722632604223506</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1.4326232995316577</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0.13722632604223506</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0.49221666468043157</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0.63296628714144987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6.4451381708461764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0.25813459721331</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0.13917377371969053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3.8800607576717994E-2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0.40507281695556685</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3.8800607576717994E-2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0.13917377371969053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0.19998824519506542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9.007789663651792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0.25563897141925196</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0.11828997638188632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1.2349305060720113</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0.11828997638188632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0.42429393338053245</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0.44870171733827924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7.6468786210195816</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1.6600331277606566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0.4265985501650249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0.11893248631087605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1.2416382182217038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0.11893248631087605</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0.42659855016502579</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0.26460987506916389</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6.4845124931456741</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0.70233804798905108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0.45390567354738565</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0.12654550814746113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1.3211170819171327</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0.12654550814746024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0.45390567354738565</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1.4996832229829948E-2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7.5574458701911684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0.28038714556012145</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0.13517811513019939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1.4112402693247983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0.13517811513019851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0.48486994359009294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0.91593583868011663</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7.3938682855526903</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0.16959629727705572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0.36160260927731613</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0.10081210393522078</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1.0524640070007738</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0.10081210393522166</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0.36160260927731525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0.88386464173085066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6.6664565969194731</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Sheet1!$B$2:$B$6</c:f>
              <c:numCache>
                <c:formatCode>0.0</c:formatCode>
                <c:ptCount val="5"/>
                <c:pt idx="0">
                  <c:v>8.7219386708926478</c:v>
                </c:pt>
                <c:pt idx="1">
                  <c:v>8.725595194726262</c:v>
                </c:pt>
                <c:pt idx="2">
                  <c:v>8.7256589986792576</c:v>
                </c:pt>
                <c:pt idx="3">
                  <c:v>8.7394352476589727</c:v>
                </c:pt>
                <c:pt idx="4">
                  <c:v>8.7596453982496065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Sheet1!$B$2:$B$6</c:f>
              <c:numCache>
                <c:formatCode>0.0</c:formatCode>
                <c:ptCount val="5"/>
                <c:pt idx="0">
                  <c:v>9.7387995397929554</c:v>
                </c:pt>
                <c:pt idx="1">
                  <c:v>9.226810874134264</c:v>
                </c:pt>
                <c:pt idx="2">
                  <c:v>9.1427078168235205</c:v>
                </c:pt>
                <c:pt idx="3">
                  <c:v>9.1175107670385707</c:v>
                </c:pt>
                <c:pt idx="4">
                  <c:v>9.0172491449327605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9.1175107670385707</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4.3962335085913296E-2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0.22226140029266439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6.1964816658464983E-2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0.64690386062514449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6.1964816658464983E-2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0.22226140029266439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0.14600188590387475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9.1175107670385707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Sheet1!$B$2:$B$6</c:f>
              <c:numCache>
                <c:formatCode>0.0</c:formatCode>
                <c:ptCount val="5"/>
                <c:pt idx="0">
                  <c:v>8.7613272872034162</c:v>
                </c:pt>
                <c:pt idx="1">
                  <c:v>8.8112028370977793</c:v>
                </c:pt>
                <c:pt idx="2">
                  <c:v>8.8445788398613239</c:v>
                </c:pt>
                <c:pt idx="3">
                  <c:v>8.8919686085036478</c:v>
                </c:pt>
                <c:pt idx="4">
                  <c:v>8.9006962430568599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Sheet1!$B$2:$B$6</c:f>
              <c:numCache>
                <c:formatCode>0.0</c:formatCode>
                <c:ptCount val="5"/>
                <c:pt idx="0">
                  <c:v>9.7254089477855938</c:v>
                </c:pt>
                <c:pt idx="1">
                  <c:v>9.3536982559475597</c:v>
                </c:pt>
                <c:pt idx="2">
                  <c:v>9.1859581026851433</c:v>
                </c:pt>
                <c:pt idx="3">
                  <c:v>9.1437440119564446</c:v>
                </c:pt>
                <c:pt idx="4">
                  <c:v>9.1071032589213132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9.1859581026851433</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0.19304564099777011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0.20158032211246812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5.6199086684445732E-2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0.58671046087582823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5.6199086684445732E-2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0.20158032211246812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0.11054575354202711</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9.1859581026851433</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Sheet1!$B$2:$B$6</c:f>
              <c:numCache>
                <c:formatCode>0.0</c:formatCode>
                <c:ptCount val="5"/>
                <c:pt idx="0">
                  <c:v>7.7133676594191467</c:v>
                </c:pt>
                <c:pt idx="1">
                  <c:v>7.7664286430700349</c:v>
                </c:pt>
                <c:pt idx="2">
                  <c:v>7.7691506942596771</c:v>
                </c:pt>
                <c:pt idx="3">
                  <c:v>7.8313408674558271</c:v>
                </c:pt>
                <c:pt idx="4">
                  <c:v>7.8353171767496086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Sheet1!$B$2:$B$6</c:f>
              <c:numCache>
                <c:formatCode>0.0</c:formatCode>
                <c:ptCount val="5"/>
                <c:pt idx="0">
                  <c:v>9.2987708473832971</c:v>
                </c:pt>
                <c:pt idx="1">
                  <c:v>8.3218089036496572</c:v>
                </c:pt>
                <c:pt idx="2">
                  <c:v>8.2453471923203789</c:v>
                </c:pt>
                <c:pt idx="3">
                  <c:v>8.1244466401221551</c:v>
                </c:pt>
                <c:pt idx="4">
                  <c:v>8.0669587748446645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8.0628067774344228</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0.19541611510991608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7.6754614203534466E-2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0.80130724057061986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7.6754614203535354E-2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0.27531087723262004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0.35705069408747825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8.0628067774344228</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Luton &amp; Dunstable Hospital (47)</c:v>
                </c:pt>
                <c:pt idx="2">
                  <c:v>Bedford Hospital South Wing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Luton &amp; Dunstable Hospital (47)</c:v>
                </c:pt>
                <c:pt idx="2">
                  <c:v>Bedford Hospital South Wing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Luton &amp; Dunstable Hospital (47)</c:v>
                </c:pt>
                <c:pt idx="2">
                  <c:v>Bedford Hospital South Wing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Luton &amp; Dunstable Hospital (47)</c:v>
                </c:pt>
                <c:pt idx="2">
                  <c:v>Bedford Hospital South Wing (-)</c:v>
                </c:pt>
              </c:strCache>
            </c:strRef>
          </c:cat>
          <c:val>
            <c:numRef>
              <c:f>Sheet1!$G$2:$G$4</c:f>
              <c:numCache>
                <c:formatCode>0.0;;</c:formatCode>
                <c:ptCount val="3"/>
                <c:pt idx="0">
                  <c:v>7.0171622831950859</c:v>
                </c:pt>
                <c:pt idx="1">
                  <c:v>7.4592959533865564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Luton &amp; Dunstable Hospital (47)</c:v>
                </c:pt>
                <c:pt idx="2">
                  <c:v>Bedford Hospital South Wing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Luton &amp; Dunstable Hospital (47)</c:v>
                </c:pt>
                <c:pt idx="2">
                  <c:v>Bedford Hospital South Wing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Luton &amp; Dunstable Hospital (47)</c:v>
                </c:pt>
                <c:pt idx="2">
                  <c:v>Bedford Hospital South Wing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2.9828377168049141</c:v>
                </c:pt>
                <c:pt idx="1">
                  <c:v>2.5407040466134436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(79)</c:v>
                </c:pt>
                <c:pt idx="1">
                  <c:v>Luton &amp; Dunstable Hospital (50)</c:v>
                </c:pt>
                <c:pt idx="2">
                  <c:v>Bedford Hospital South Wing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(79)</c:v>
                </c:pt>
                <c:pt idx="1">
                  <c:v>Luton &amp; Dunstable Hospital (50)</c:v>
                </c:pt>
                <c:pt idx="2">
                  <c:v>Bedford Hospital South Wing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(79)</c:v>
                </c:pt>
                <c:pt idx="1">
                  <c:v>Luton &amp; Dunstable Hospital (50)</c:v>
                </c:pt>
                <c:pt idx="2">
                  <c:v>Bedford Hospital South Wing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(79)</c:v>
                </c:pt>
                <c:pt idx="1">
                  <c:v>Luton &amp; Dunstable Hospital (50)</c:v>
                </c:pt>
                <c:pt idx="2">
                  <c:v>Bedford Hospital South Wing (-)</c:v>
                </c:pt>
              </c:strCache>
            </c:strRef>
          </c:cat>
          <c:val>
            <c:numRef>
              <c:f>Sheet1!$G$2:$G$4</c:f>
              <c:numCache>
                <c:formatCode>0.0;;</c:formatCode>
                <c:ptCount val="3"/>
                <c:pt idx="0">
                  <c:v>7.6374864941972884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(79)</c:v>
                </c:pt>
                <c:pt idx="1">
                  <c:v>Luton &amp; Dunstable Hospital (50)</c:v>
                </c:pt>
                <c:pt idx="2">
                  <c:v>Bedford Hospital South Wing (-)</c:v>
                </c:pt>
              </c:strCache>
            </c:strRef>
          </c:cat>
          <c:val>
            <c:numRef>
              <c:f>Sheet1!$H$2:$H$4</c:f>
              <c:numCache>
                <c:formatCode>0.0;;</c:formatCode>
                <c:ptCount val="3"/>
                <c:pt idx="0">
                  <c:v>0</c:v>
                </c:pt>
                <c:pt idx="1">
                  <c:v>8.5306820161234729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(79)</c:v>
                </c:pt>
                <c:pt idx="1">
                  <c:v>Luton &amp; Dunstable Hospital (50)</c:v>
                </c:pt>
                <c:pt idx="2">
                  <c:v>Bedford Hospital South Wing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(79)</c:v>
                </c:pt>
                <c:pt idx="1">
                  <c:v>Luton &amp; Dunstable Hospital (50)</c:v>
                </c:pt>
                <c:pt idx="2">
                  <c:v>Bedford Hospital South Wing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2.3625135058027116</c:v>
                </c:pt>
                <c:pt idx="1">
                  <c:v>1.4693179838765271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Luton &amp; Dunstable Hospital (201)</c:v>
                </c:pt>
                <c:pt idx="2">
                  <c:v>Bedford Hospital South Wing (173)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Luton &amp; Dunstable Hospital (201)</c:v>
                </c:pt>
                <c:pt idx="2">
                  <c:v>Bedford Hospital South Wing (173)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Luton &amp; Dunstable Hospital (201)</c:v>
                </c:pt>
                <c:pt idx="2">
                  <c:v>Bedford Hospital South Wing (173)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Luton &amp; Dunstable Hospital (201)</c:v>
                </c:pt>
                <c:pt idx="2">
                  <c:v>Bedford Hospital South Wing (173)</c:v>
                </c:pt>
              </c:strCache>
            </c:strRef>
          </c:cat>
          <c:val>
            <c:numRef>
              <c:f>Sheet1!$G$2:$G$4</c:f>
              <c:numCache>
                <c:formatCode>0.0;;</c:formatCode>
                <c:ptCount val="3"/>
                <c:pt idx="0">
                  <c:v>6.3038657291118891</c:v>
                </c:pt>
                <c:pt idx="1">
                  <c:v>6.2628485764436599</c:v>
                </c:pt>
                <c:pt idx="2">
                  <c:v>6.2364429351190678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Luton &amp; Dunstable Hospital (201)</c:v>
                </c:pt>
                <c:pt idx="2">
                  <c:v>Bedford Hospital South Wing (173)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Luton &amp; Dunstable Hospital (201)</c:v>
                </c:pt>
                <c:pt idx="2">
                  <c:v>Bedford Hospital South Wing (173)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Luton &amp; Dunstable Hospital (201)</c:v>
                </c:pt>
                <c:pt idx="2">
                  <c:v>Bedford Hospital South Wing (173)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3.6961342708881109</c:v>
                </c:pt>
                <c:pt idx="1">
                  <c:v>3.7371514235563401</c:v>
                </c:pt>
                <c:pt idx="2">
                  <c:v>3.7635570648809322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Sheet1!$G$2:$G$4</c:f>
              <c:numCache>
                <c:formatCode>0.0;;</c:formatCode>
                <c:ptCount val="3"/>
                <c:pt idx="0">
                  <c:v>8.1970663188521815</c:v>
                </c:pt>
                <c:pt idx="1">
                  <c:v>8.2168001039641414</c:v>
                </c:pt>
                <c:pt idx="2">
                  <c:v>8.1246009224437561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1.8029336811478185</c:v>
                </c:pt>
                <c:pt idx="1">
                  <c:v>1.7831998960358586</c:v>
                </c:pt>
                <c:pt idx="2">
                  <c:v>1.8753990775562439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Sheet1!$F$2:$F$4</c:f>
              <c:numCache>
                <c:formatCode>0.0;;</c:formatCode>
                <c:ptCount val="3"/>
                <c:pt idx="0">
                  <c:v>0</c:v>
                </c:pt>
                <c:pt idx="1">
                  <c:v>0</c:v>
                </c:pt>
                <c:pt idx="2">
                  <c:v>5.3253426484668243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Sheet1!$G$2:$G$4</c:f>
              <c:numCache>
                <c:formatCode>0.0;;</c:formatCode>
                <c:ptCount val="3"/>
                <c:pt idx="0">
                  <c:v>5.9667716388860139</c:v>
                </c:pt>
                <c:pt idx="1">
                  <c:v>6.5233339199344211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4.0332283611139861</c:v>
                </c:pt>
                <c:pt idx="1">
                  <c:v>3.4766660800655789</c:v>
                </c:pt>
                <c:pt idx="2">
                  <c:v>4.6746573515331757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Sheet1!$F$2:$F$4</c:f>
              <c:numCache>
                <c:formatCode>0.0;;</c:formatCode>
                <c:ptCount val="3"/>
                <c:pt idx="0">
                  <c:v>0</c:v>
                </c:pt>
                <c:pt idx="1">
                  <c:v>0</c:v>
                </c:pt>
                <c:pt idx="2">
                  <c:v>7.6647973635625606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Sheet1!$G$2:$G$4</c:f>
              <c:numCache>
                <c:formatCode>0.0;;</c:formatCode>
                <c:ptCount val="3"/>
                <c:pt idx="0">
                  <c:v>8.1609569710754961</c:v>
                </c:pt>
                <c:pt idx="1">
                  <c:v>8.5741284558126498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1.8390430289245039</c:v>
                </c:pt>
                <c:pt idx="1">
                  <c:v>1.4258715441873502</c:v>
                </c:pt>
                <c:pt idx="2">
                  <c:v>2.3352026364374394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Sheet1!$G$2:$G$4</c:f>
              <c:numCache>
                <c:formatCode>0.0;;</c:formatCode>
                <c:ptCount val="3"/>
                <c:pt idx="0">
                  <c:v>8.8014165381380458</c:v>
                </c:pt>
                <c:pt idx="1">
                  <c:v>8.9555700724639742</c:v>
                </c:pt>
                <c:pt idx="2">
                  <c:v>8.6190784316505109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1.1985834618619542</c:v>
                </c:pt>
                <c:pt idx="1">
                  <c:v>1.0444299275360258</c:v>
                </c:pt>
                <c:pt idx="2">
                  <c:v>1.3809215683494891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Sheet1!$G$2:$G$4</c:f>
              <c:numCache>
                <c:formatCode>0.0;;</c:formatCode>
                <c:ptCount val="3"/>
                <c:pt idx="0">
                  <c:v>3.63893215739715</c:v>
                </c:pt>
                <c:pt idx="1">
                  <c:v>4.1727062079624204</c:v>
                </c:pt>
                <c:pt idx="2">
                  <c:v>3.202953409133046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(199)</c:v>
                </c:pt>
                <c:pt idx="2">
                  <c:v>Bedford Hospital South Wing (180)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6.36106784260285</c:v>
                </c:pt>
                <c:pt idx="1">
                  <c:v>5.8272937920375796</c:v>
                </c:pt>
                <c:pt idx="2">
                  <c:v>6.7970465908669535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Luton &amp; Dunstable Hospital (203)</c:v>
                </c:pt>
                <c:pt idx="2">
                  <c:v>Bedford Hospital South Wing (181)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Luton &amp; Dunstable Hospital (203)</c:v>
                </c:pt>
                <c:pt idx="2">
                  <c:v>Bedford Hospital South Wing (181)</c:v>
                </c:pt>
              </c:strCache>
            </c:strRef>
          </c:cat>
          <c:val>
            <c:numRef>
              <c:f>Sheet1!$E$2:$E$4</c:f>
              <c:numCache>
                <c:formatCode>0.0;;</c:formatCode>
                <c:ptCount val="3"/>
                <c:pt idx="0">
                  <c:v>8.4938777992927736</c:v>
                </c:pt>
                <c:pt idx="1">
                  <c:v>0</c:v>
                </c:pt>
                <c:pt idx="2">
                  <c:v>8.3279587489226738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Luton &amp; Dunstable Hospital (203)</c:v>
                </c:pt>
                <c:pt idx="2">
                  <c:v>Bedford Hospital South Wing (181)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Luton &amp; Dunstable Hospital (203)</c:v>
                </c:pt>
                <c:pt idx="2">
                  <c:v>Bedford Hospital South Wing (181)</c:v>
                </c:pt>
              </c:strCache>
            </c:strRef>
          </c:cat>
          <c:val>
            <c:numRef>
              <c:f>Sheet1!$G$2:$G$4</c:f>
              <c:numCache>
                <c:formatCode>0.0;;</c:formatCode>
                <c:ptCount val="3"/>
                <c:pt idx="0">
                  <c:v>0</c:v>
                </c:pt>
                <c:pt idx="1">
                  <c:v>8.5041530584408793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Luton &amp; Dunstable Hospital (203)</c:v>
                </c:pt>
                <c:pt idx="2">
                  <c:v>Bedford Hospital South Wing (181)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Luton &amp; Dunstable Hospital (203)</c:v>
                </c:pt>
                <c:pt idx="2">
                  <c:v>Bedford Hospital South Wing (181)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Luton &amp; Dunstable Hospital (203)</c:v>
                </c:pt>
                <c:pt idx="2">
                  <c:v>Bedford Hospital South Wing (181)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1.5061222007072264</c:v>
                </c:pt>
                <c:pt idx="1">
                  <c:v>1.4958469415591207</c:v>
                </c:pt>
                <c:pt idx="2">
                  <c:v>1.6720412510773262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Luton &amp; Dunstable Hospital (141)</c:v>
                </c:pt>
                <c:pt idx="2">
                  <c:v>Bedford Hospital South Wing (125)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Luton &amp; Dunstable Hospital (141)</c:v>
                </c:pt>
                <c:pt idx="2">
                  <c:v>Bedford Hospital South Wing (125)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Luton &amp; Dunstable Hospital (141)</c:v>
                </c:pt>
                <c:pt idx="2">
                  <c:v>Bedford Hospital South Wing (125)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Luton &amp; Dunstable Hospital (141)</c:v>
                </c:pt>
                <c:pt idx="2">
                  <c:v>Bedford Hospital South Wing (125)</c:v>
                </c:pt>
              </c:strCache>
            </c:strRef>
          </c:cat>
          <c:val>
            <c:numRef>
              <c:f>Sheet1!$G$2:$G$4</c:f>
              <c:numCache>
                <c:formatCode>0.0;;</c:formatCode>
                <c:ptCount val="3"/>
                <c:pt idx="0">
                  <c:v>8.0617456001234213</c:v>
                </c:pt>
                <c:pt idx="1">
                  <c:v>7.6592895180492446</c:v>
                </c:pt>
                <c:pt idx="2">
                  <c:v>8.449182668801507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Luton &amp; Dunstable Hospital (141)</c:v>
                </c:pt>
                <c:pt idx="2">
                  <c:v>Bedford Hospital South Wing (125)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Luton &amp; Dunstable Hospital (141)</c:v>
                </c:pt>
                <c:pt idx="2">
                  <c:v>Bedford Hospital South Wing (125)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Luton &amp; Dunstable Hospital (141)</c:v>
                </c:pt>
                <c:pt idx="2">
                  <c:v>Bedford Hospital South Wing (125)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1.9382543998765787</c:v>
                </c:pt>
                <c:pt idx="1">
                  <c:v>2.3407104819507554</c:v>
                </c:pt>
                <c:pt idx="2">
                  <c:v>1.550817331198493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(207)</c:v>
                </c:pt>
                <c:pt idx="1">
                  <c:v>Luton &amp; Dunstable Hospital (109)</c:v>
                </c:pt>
                <c:pt idx="2">
                  <c:v>Bedford Hospital South Wing (98)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(207)</c:v>
                </c:pt>
                <c:pt idx="1">
                  <c:v>Luton &amp; Dunstable Hospital (109)</c:v>
                </c:pt>
                <c:pt idx="2">
                  <c:v>Bedford Hospital South Wing (98)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(207)</c:v>
                </c:pt>
                <c:pt idx="1">
                  <c:v>Luton &amp; Dunstable Hospital (109)</c:v>
                </c:pt>
                <c:pt idx="2">
                  <c:v>Bedford Hospital South Wing (98)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(207)</c:v>
                </c:pt>
                <c:pt idx="1">
                  <c:v>Luton &amp; Dunstable Hospital (109)</c:v>
                </c:pt>
                <c:pt idx="2">
                  <c:v>Bedford Hospital South Wing (98)</c:v>
                </c:pt>
              </c:strCache>
            </c:strRef>
          </c:cat>
          <c:val>
            <c:numRef>
              <c:f>Sheet1!$G$2:$G$4</c:f>
              <c:numCache>
                <c:formatCode>0.0;;</c:formatCode>
                <c:ptCount val="3"/>
                <c:pt idx="0">
                  <c:v>8.6100091599922592</c:v>
                </c:pt>
                <c:pt idx="1">
                  <c:v>8.5547519314996983</c:v>
                </c:pt>
                <c:pt idx="2">
                  <c:v>8.6652215251023339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(207)</c:v>
                </c:pt>
                <c:pt idx="1">
                  <c:v>Luton &amp; Dunstable Hospital (109)</c:v>
                </c:pt>
                <c:pt idx="2">
                  <c:v>Bedford Hospital South Wing (98)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(207)</c:v>
                </c:pt>
                <c:pt idx="1">
                  <c:v>Luton &amp; Dunstable Hospital (109)</c:v>
                </c:pt>
                <c:pt idx="2">
                  <c:v>Bedford Hospital South Wing (98)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(207)</c:v>
                </c:pt>
                <c:pt idx="1">
                  <c:v>Luton &amp; Dunstable Hospital (109)</c:v>
                </c:pt>
                <c:pt idx="2">
                  <c:v>Bedford Hospital South Wing (98)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1.3899908400077408</c:v>
                </c:pt>
                <c:pt idx="1">
                  <c:v>1.4452480685003017</c:v>
                </c:pt>
                <c:pt idx="2">
                  <c:v>1.3347784748976661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(135)</c:v>
                </c:pt>
                <c:pt idx="1">
                  <c:v>Luton &amp; Dunstable Hospital (77)</c:v>
                </c:pt>
                <c:pt idx="2">
                  <c:v>Bedford Hospital South Wing (58)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(135)</c:v>
                </c:pt>
                <c:pt idx="1">
                  <c:v>Luton &amp; Dunstable Hospital (77)</c:v>
                </c:pt>
                <c:pt idx="2">
                  <c:v>Bedford Hospital South Wing (58)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(135)</c:v>
                </c:pt>
                <c:pt idx="1">
                  <c:v>Luton &amp; Dunstable Hospital (77)</c:v>
                </c:pt>
                <c:pt idx="2">
                  <c:v>Bedford Hospital South Wing (58)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(135)</c:v>
                </c:pt>
                <c:pt idx="1">
                  <c:v>Luton &amp; Dunstable Hospital (77)</c:v>
                </c:pt>
                <c:pt idx="2">
                  <c:v>Bedford Hospital South Wing (58)</c:v>
                </c:pt>
              </c:strCache>
            </c:strRef>
          </c:cat>
          <c:val>
            <c:numRef>
              <c:f>Sheet1!$G$2:$G$4</c:f>
              <c:numCache>
                <c:formatCode>0.0;;</c:formatCode>
                <c:ptCount val="3"/>
                <c:pt idx="0">
                  <c:v>7.9561741136928026</c:v>
                </c:pt>
                <c:pt idx="1">
                  <c:v>8.0557990889325488</c:v>
                </c:pt>
                <c:pt idx="2">
                  <c:v>7.8882688443427478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(135)</c:v>
                </c:pt>
                <c:pt idx="1">
                  <c:v>Luton &amp; Dunstable Hospital (77)</c:v>
                </c:pt>
                <c:pt idx="2">
                  <c:v>Bedford Hospital South Wing (58)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(135)</c:v>
                </c:pt>
                <c:pt idx="1">
                  <c:v>Luton &amp; Dunstable Hospital (77)</c:v>
                </c:pt>
                <c:pt idx="2">
                  <c:v>Bedford Hospital South Wing (58)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(135)</c:v>
                </c:pt>
                <c:pt idx="1">
                  <c:v>Luton &amp; Dunstable Hospital (77)</c:v>
                </c:pt>
                <c:pt idx="2">
                  <c:v>Bedford Hospital South Wing (58)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2.0438258863071974</c:v>
                </c:pt>
                <c:pt idx="1">
                  <c:v>1.9442009110674512</c:v>
                </c:pt>
                <c:pt idx="2">
                  <c:v>2.1117311556572522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Luton &amp; Dunstable Hospital (91)</c:v>
                </c:pt>
                <c:pt idx="2">
                  <c:v>Bedford Hospital South Wing (78)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Luton &amp; Dunstable Hospital (91)</c:v>
                </c:pt>
                <c:pt idx="2">
                  <c:v>Bedford Hospital South Wing (78)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Luton &amp; Dunstable Hospital (91)</c:v>
                </c:pt>
                <c:pt idx="2">
                  <c:v>Bedford Hospital South Wing (78)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Luton &amp; Dunstable Hospital (91)</c:v>
                </c:pt>
                <c:pt idx="2">
                  <c:v>Bedford Hospital South Wing (78)</c:v>
                </c:pt>
              </c:strCache>
            </c:strRef>
          </c:cat>
          <c:val>
            <c:numRef>
              <c:f>Sheet1!$G$2:$G$4</c:f>
              <c:numCache>
                <c:formatCode>0.0;;</c:formatCode>
                <c:ptCount val="3"/>
                <c:pt idx="0">
                  <c:v>6.4365341878362488</c:v>
                </c:pt>
                <c:pt idx="1">
                  <c:v>6.0120073135956176</c:v>
                </c:pt>
                <c:pt idx="2">
                  <c:v>6.6949209538531909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Luton &amp; Dunstable Hospital (91)</c:v>
                </c:pt>
                <c:pt idx="2">
                  <c:v>Bedford Hospital South Wing (78)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Luton &amp; Dunstable Hospital (91)</c:v>
                </c:pt>
                <c:pt idx="2">
                  <c:v>Bedford Hospital South Wing (78)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Luton &amp; Dunstable Hospital (91)</c:v>
                </c:pt>
                <c:pt idx="2">
                  <c:v>Bedford Hospital South Wing (78)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3.5634658121637512</c:v>
                </c:pt>
                <c:pt idx="1">
                  <c:v>3.9879926864043824</c:v>
                </c:pt>
                <c:pt idx="2">
                  <c:v>3.3050790461468091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Luton &amp; Dunstable Hospital (188)</c:v>
                </c:pt>
                <c:pt idx="2">
                  <c:v>Bedford Hospital South Wing (165)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Luton &amp; Dunstable Hospital (188)</c:v>
                </c:pt>
                <c:pt idx="2">
                  <c:v>Bedford Hospital South Wing (165)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Luton &amp; Dunstable Hospital (188)</c:v>
                </c:pt>
                <c:pt idx="2">
                  <c:v>Bedford Hospital South Wing (165)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Luton &amp; Dunstable Hospital (188)</c:v>
                </c:pt>
                <c:pt idx="2">
                  <c:v>Bedford Hospital South Wing (165)</c:v>
                </c:pt>
              </c:strCache>
            </c:strRef>
          </c:cat>
          <c:val>
            <c:numRef>
              <c:f>Sheet1!$G$2:$G$4</c:f>
              <c:numCache>
                <c:formatCode>0.0;;</c:formatCode>
                <c:ptCount val="3"/>
                <c:pt idx="0">
                  <c:v>9.5197922259405061</c:v>
                </c:pt>
                <c:pt idx="1">
                  <c:v>0</c:v>
                </c:pt>
                <c:pt idx="2">
                  <c:v>9.4020009673312828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Luton &amp; Dunstable Hospital (188)</c:v>
                </c:pt>
                <c:pt idx="2">
                  <c:v>Bedford Hospital South Wing (165)</c:v>
                </c:pt>
              </c:strCache>
            </c:strRef>
          </c:cat>
          <c:val>
            <c:numRef>
              <c:f>Sheet1!$H$2:$H$4</c:f>
              <c:numCache>
                <c:formatCode>0.0;;</c:formatCode>
                <c:ptCount val="3"/>
                <c:pt idx="0">
                  <c:v>0</c:v>
                </c:pt>
                <c:pt idx="1">
                  <c:v>9.6843920661721175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Luton &amp; Dunstable Hospital (188)</c:v>
                </c:pt>
                <c:pt idx="2">
                  <c:v>Bedford Hospital South Wing (165)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Luton &amp; Dunstable Hospital (188)</c:v>
                </c:pt>
                <c:pt idx="2">
                  <c:v>Bedford Hospital South Wing (165)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0.48020777405949389</c:v>
                </c:pt>
                <c:pt idx="1">
                  <c:v>0.31560793382788255</c:v>
                </c:pt>
                <c:pt idx="2">
                  <c:v>0.59799903266871723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Luton &amp; Dunstable Hospital (195)</c:v>
                </c:pt>
                <c:pt idx="2">
                  <c:v>Bedford Hospital South Wing (170)</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Luton &amp; Dunstable Hospital (195)</c:v>
                </c:pt>
                <c:pt idx="2">
                  <c:v>Bedford Hospital South Wing (170)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Luton &amp; Dunstable Hospital (195)</c:v>
                </c:pt>
                <c:pt idx="2">
                  <c:v>Bedford Hospital South Wing (170)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Luton &amp; Dunstable Hospital (195)</c:v>
                </c:pt>
                <c:pt idx="2">
                  <c:v>Bedford Hospital South Wing (170)</c:v>
                </c:pt>
              </c:strCache>
            </c:strRef>
          </c:cat>
          <c:val>
            <c:numRef>
              <c:f>Sheet1!$G$2:$G$4</c:f>
              <c:numCache>
                <c:formatCode>0.0;;</c:formatCode>
                <c:ptCount val="3"/>
                <c:pt idx="0">
                  <c:v>8.7521576058927266</c:v>
                </c:pt>
                <c:pt idx="1">
                  <c:v>8.8057368544912773</c:v>
                </c:pt>
                <c:pt idx="2">
                  <c:v>8.6485075171934351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Luton &amp; Dunstable Hospital (195)</c:v>
                </c:pt>
                <c:pt idx="2">
                  <c:v>Bedford Hospital South Wing (170)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Luton &amp; Dunstable Hospital (195)</c:v>
                </c:pt>
                <c:pt idx="2">
                  <c:v>Bedford Hospital South Wing (170)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Luton &amp; Dunstable Hospital (195)</c:v>
                </c:pt>
                <c:pt idx="2">
                  <c:v>Bedford Hospital South Wing (170)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1.2478423941072734</c:v>
                </c:pt>
                <c:pt idx="1">
                  <c:v>1.1942631455087227</c:v>
                </c:pt>
                <c:pt idx="2">
                  <c:v>1.3514924828065649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Luton &amp; Dunstable Hospital (204)</c:v>
                </c:pt>
                <c:pt idx="2">
                  <c:v>Bedford Hospital South Wing (179)</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Luton &amp; Dunstable Hospital (204)</c:v>
                </c:pt>
                <c:pt idx="2">
                  <c:v>Bedford Hospital South Wing (179)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Luton &amp; Dunstable Hospital (204)</c:v>
                </c:pt>
                <c:pt idx="2">
                  <c:v>Bedford Hospital South Wing (179)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Luton &amp; Dunstable Hospital (204)</c:v>
                </c:pt>
                <c:pt idx="2">
                  <c:v>Bedford Hospital South Wing (179)</c:v>
                </c:pt>
              </c:strCache>
            </c:strRef>
          </c:cat>
          <c:val>
            <c:numRef>
              <c:f>Sheet1!$G$2:$G$4</c:f>
              <c:numCache>
                <c:formatCode>0.0;;</c:formatCode>
                <c:ptCount val="3"/>
                <c:pt idx="0">
                  <c:v>9.0204004629798344</c:v>
                </c:pt>
                <c:pt idx="1">
                  <c:v>9.1148390592731747</c:v>
                </c:pt>
                <c:pt idx="2">
                  <c:v>8.8032046663196351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Luton &amp; Dunstable Hospital (204)</c:v>
                </c:pt>
                <c:pt idx="2">
                  <c:v>Bedford Hospital South Wing (179)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Luton &amp; Dunstable Hospital (204)</c:v>
                </c:pt>
                <c:pt idx="2">
                  <c:v>Bedford Hospital South Wing (179)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Luton &amp; Dunstable Hospital (204)</c:v>
                </c:pt>
                <c:pt idx="2">
                  <c:v>Bedford Hospital South Wing (179)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0.97959953702016556</c:v>
                </c:pt>
                <c:pt idx="1">
                  <c:v>0.88516094072682527</c:v>
                </c:pt>
                <c:pt idx="2">
                  <c:v>1.1967953336803649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Luton &amp; Dunstable Hospital (196)</c:v>
                </c:pt>
                <c:pt idx="2">
                  <c:v>Bedford Hospital South Wing (175)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Luton &amp; Dunstable Hospital (196)</c:v>
                </c:pt>
                <c:pt idx="2">
                  <c:v>Bedford Hospital South Wing (175)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Luton &amp; Dunstable Hospital (196)</c:v>
                </c:pt>
                <c:pt idx="2">
                  <c:v>Bedford Hospital South Wing (175)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Luton &amp; Dunstable Hospital (196)</c:v>
                </c:pt>
                <c:pt idx="2">
                  <c:v>Bedford Hospital South Wing (175)</c:v>
                </c:pt>
              </c:strCache>
            </c:strRef>
          </c:cat>
          <c:val>
            <c:numRef>
              <c:f>Sheet1!$G$2:$G$4</c:f>
              <c:numCache>
                <c:formatCode>0.0;;</c:formatCode>
                <c:ptCount val="3"/>
                <c:pt idx="0">
                  <c:v>8.6917354488015928</c:v>
                </c:pt>
                <c:pt idx="1">
                  <c:v>8.6584102816172059</c:v>
                </c:pt>
                <c:pt idx="2">
                  <c:v>8.6025279492051396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Luton &amp; Dunstable Hospital (196)</c:v>
                </c:pt>
                <c:pt idx="2">
                  <c:v>Bedford Hospital South Wing (175)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Luton &amp; Dunstable Hospital (196)</c:v>
                </c:pt>
                <c:pt idx="2">
                  <c:v>Bedford Hospital South Wing (175)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Luton &amp; Dunstable Hospital (196)</c:v>
                </c:pt>
                <c:pt idx="2">
                  <c:v>Bedford Hospital South Wing (175)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1.3082645511984072</c:v>
                </c:pt>
                <c:pt idx="1">
                  <c:v>1.3415897183827941</c:v>
                </c:pt>
                <c:pt idx="2">
                  <c:v>1.3974720507948604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Luton &amp; Dunstable Hospital (187)</c:v>
                </c:pt>
                <c:pt idx="2">
                  <c:v>Bedford Hospital South Wing (167)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Luton &amp; Dunstable Hospital (187)</c:v>
                </c:pt>
                <c:pt idx="2">
                  <c:v>Bedford Hospital South Wing (167)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Luton &amp; Dunstable Hospital (187)</c:v>
                </c:pt>
                <c:pt idx="2">
                  <c:v>Bedford Hospital South Wing (167)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Luton &amp; Dunstable Hospital (187)</c:v>
                </c:pt>
                <c:pt idx="2">
                  <c:v>Bedford Hospital South Wing (167)</c:v>
                </c:pt>
              </c:strCache>
            </c:strRef>
          </c:cat>
          <c:val>
            <c:numRef>
              <c:f>Sheet1!$G$2:$G$4</c:f>
              <c:numCache>
                <c:formatCode>0.0;;</c:formatCode>
                <c:ptCount val="3"/>
                <c:pt idx="0">
                  <c:v>8.5929076856735946</c:v>
                </c:pt>
                <c:pt idx="1">
                  <c:v>8.4432253536132098</c:v>
                </c:pt>
                <c:pt idx="2">
                  <c:v>8.6359796397599737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Luton &amp; Dunstable Hospital (187)</c:v>
                </c:pt>
                <c:pt idx="2">
                  <c:v>Bedford Hospital South Wing (167)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Luton &amp; Dunstable Hospital (187)</c:v>
                </c:pt>
                <c:pt idx="2">
                  <c:v>Bedford Hospital South Wing (167)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Luton &amp; Dunstable Hospital (187)</c:v>
                </c:pt>
                <c:pt idx="2">
                  <c:v>Bedford Hospital South Wing (167)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1.4070923143264054</c:v>
                </c:pt>
                <c:pt idx="1">
                  <c:v>1.5567746463867902</c:v>
                </c:pt>
                <c:pt idx="2">
                  <c:v>1.3640203602400263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Luton &amp; Dunstable Hospital (201)</c:v>
                </c:pt>
                <c:pt idx="2">
                  <c:v>Bedford Hospital South Wing (181)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Luton &amp; Dunstable Hospital (201)</c:v>
                </c:pt>
                <c:pt idx="2">
                  <c:v>Bedford Hospital South Wing (181)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Luton &amp; Dunstable Hospital (201)</c:v>
                </c:pt>
                <c:pt idx="2">
                  <c:v>Bedford Hospital South Wing (181)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Luton &amp; Dunstable Hospital (201)</c:v>
                </c:pt>
                <c:pt idx="2">
                  <c:v>Bedford Hospital South Wing (181)</c:v>
                </c:pt>
              </c:strCache>
            </c:strRef>
          </c:cat>
          <c:val>
            <c:numRef>
              <c:f>Sheet1!$G$2:$G$4</c:f>
              <c:numCache>
                <c:formatCode>0.0;;</c:formatCode>
                <c:ptCount val="3"/>
                <c:pt idx="0">
                  <c:v>8.9896397110151067</c:v>
                </c:pt>
                <c:pt idx="1">
                  <c:v>9.0245501434178959</c:v>
                </c:pt>
                <c:pt idx="2">
                  <c:v>8.7927625609200106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Luton &amp; Dunstable Hospital (201)</c:v>
                </c:pt>
                <c:pt idx="2">
                  <c:v>Bedford Hospital South Wing (181)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Luton &amp; Dunstable Hospital (201)</c:v>
                </c:pt>
                <c:pt idx="2">
                  <c:v>Bedford Hospital South Wing (181)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Luton &amp; Dunstable Hospital (201)</c:v>
                </c:pt>
                <c:pt idx="2">
                  <c:v>Bedford Hospital South Wing (181)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1.0103602889848933</c:v>
                </c:pt>
                <c:pt idx="1">
                  <c:v>0.97544985658210415</c:v>
                </c:pt>
                <c:pt idx="2">
                  <c:v>1.2072374390799894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Luton &amp; Dunstable Hospital (199)</c:v>
                </c:pt>
                <c:pt idx="2">
                  <c:v>Bedford Hospital South Wing (176)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Luton &amp; Dunstable Hospital (199)</c:v>
                </c:pt>
                <c:pt idx="2">
                  <c:v>Bedford Hospital South Wing (176)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Luton &amp; Dunstable Hospital (199)</c:v>
                </c:pt>
                <c:pt idx="2">
                  <c:v>Bedford Hospital South Wing (176)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Luton &amp; Dunstable Hospital (199)</c:v>
                </c:pt>
                <c:pt idx="2">
                  <c:v>Bedford Hospital South Wing (176)</c:v>
                </c:pt>
              </c:strCache>
            </c:strRef>
          </c:cat>
          <c:val>
            <c:numRef>
              <c:f>Sheet1!$G$2:$G$4</c:f>
              <c:numCache>
                <c:formatCode>0.0;;</c:formatCode>
                <c:ptCount val="3"/>
                <c:pt idx="0">
                  <c:v>8.587158374689988</c:v>
                </c:pt>
                <c:pt idx="1">
                  <c:v>8.5894101266504563</c:v>
                </c:pt>
                <c:pt idx="2">
                  <c:v>8.6291785886568046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Luton &amp; Dunstable Hospital (199)</c:v>
                </c:pt>
                <c:pt idx="2">
                  <c:v>Bedford Hospital South Wing (176)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Luton &amp; Dunstable Hospital (199)</c:v>
                </c:pt>
                <c:pt idx="2">
                  <c:v>Bedford Hospital South Wing (176)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Luton &amp; Dunstable Hospital (199)</c:v>
                </c:pt>
                <c:pt idx="2">
                  <c:v>Bedford Hospital South Wing (176)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1.412841625310012</c:v>
                </c:pt>
                <c:pt idx="1">
                  <c:v>1.4105898733495437</c:v>
                </c:pt>
                <c:pt idx="2">
                  <c:v>1.3708214113431954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(203)</c:v>
                </c:pt>
                <c:pt idx="2">
                  <c:v>Bedford Hospital South Wing (176)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(203)</c:v>
                </c:pt>
                <c:pt idx="2">
                  <c:v>Bedford Hospital South Wing (176)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(203)</c:v>
                </c:pt>
                <c:pt idx="2">
                  <c:v>Bedford Hospital South Wing (176)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(203)</c:v>
                </c:pt>
                <c:pt idx="2">
                  <c:v>Bedford Hospital South Wing (176)</c:v>
                </c:pt>
              </c:strCache>
            </c:strRef>
          </c:cat>
          <c:val>
            <c:numRef>
              <c:f>Sheet1!$G$2:$G$4</c:f>
              <c:numCache>
                <c:formatCode>0.0;;</c:formatCode>
                <c:ptCount val="3"/>
                <c:pt idx="0">
                  <c:v>7.6167226608723819</c:v>
                </c:pt>
                <c:pt idx="1">
                  <c:v>7.6236063060143779</c:v>
                </c:pt>
                <c:pt idx="2">
                  <c:v>7.3532695990125418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(203)</c:v>
                </c:pt>
                <c:pt idx="2">
                  <c:v>Bedford Hospital South Wing (176)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(203)</c:v>
                </c:pt>
                <c:pt idx="2">
                  <c:v>Bedford Hospital South Wing (176)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Luton &amp; Dunstable Hospital (203)</c:v>
                </c:pt>
                <c:pt idx="2">
                  <c:v>Bedford Hospital South Wing (176)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2.3832773391276181</c:v>
                </c:pt>
                <c:pt idx="1">
                  <c:v>2.3763936939856221</c:v>
                </c:pt>
                <c:pt idx="2">
                  <c:v>2.6467304009874582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(339)</c:v>
                </c:pt>
                <c:pt idx="1">
                  <c:v>Luton &amp; Dunstable Hospital (176)</c:v>
                </c:pt>
                <c:pt idx="2">
                  <c:v>Bedford Hospital South Wing (163)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(339)</c:v>
                </c:pt>
                <c:pt idx="1">
                  <c:v>Luton &amp; Dunstable Hospital (176)</c:v>
                </c:pt>
                <c:pt idx="2">
                  <c:v>Bedford Hospital South Wing (163)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(339)</c:v>
                </c:pt>
                <c:pt idx="1">
                  <c:v>Luton &amp; Dunstable Hospital (176)</c:v>
                </c:pt>
                <c:pt idx="2">
                  <c:v>Bedford Hospital South Wing (163)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(339)</c:v>
                </c:pt>
                <c:pt idx="1">
                  <c:v>Luton &amp; Dunstable Hospital (176)</c:v>
                </c:pt>
                <c:pt idx="2">
                  <c:v>Bedford Hospital South Wing (163)</c:v>
                </c:pt>
              </c:strCache>
            </c:strRef>
          </c:cat>
          <c:val>
            <c:numRef>
              <c:f>Sheet1!$G$2:$G$4</c:f>
              <c:numCache>
                <c:formatCode>0.0;;</c:formatCode>
                <c:ptCount val="3"/>
                <c:pt idx="0">
                  <c:v>7.5558464448993421</c:v>
                </c:pt>
                <c:pt idx="1">
                  <c:v>7.5081594714072528</c:v>
                </c:pt>
                <c:pt idx="2">
                  <c:v>7.4914758745198009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(339)</c:v>
                </c:pt>
                <c:pt idx="1">
                  <c:v>Luton &amp; Dunstable Hospital (176)</c:v>
                </c:pt>
                <c:pt idx="2">
                  <c:v>Bedford Hospital South Wing (163)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(339)</c:v>
                </c:pt>
                <c:pt idx="1">
                  <c:v>Luton &amp; Dunstable Hospital (176)</c:v>
                </c:pt>
                <c:pt idx="2">
                  <c:v>Bedford Hospital South Wing (163)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(339)</c:v>
                </c:pt>
                <c:pt idx="1">
                  <c:v>Luton &amp; Dunstable Hospital (176)</c:v>
                </c:pt>
                <c:pt idx="2">
                  <c:v>Bedford Hospital South Wing (163)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2.4441535551006579</c:v>
                </c:pt>
                <c:pt idx="1">
                  <c:v>2.4918405285927472</c:v>
                </c:pt>
                <c:pt idx="2">
                  <c:v>2.5085241254801991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Luton &amp; Dunstable Hospital (193)</c:v>
                </c:pt>
                <c:pt idx="2">
                  <c:v>Bedford Hospital South Wing (173)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Luton &amp; Dunstable Hospital (193)</c:v>
                </c:pt>
                <c:pt idx="2">
                  <c:v>Bedford Hospital South Wing (173)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Luton &amp; Dunstable Hospital (193)</c:v>
                </c:pt>
                <c:pt idx="2">
                  <c:v>Bedford Hospital South Wing (173)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Luton &amp; Dunstable Hospital (193)</c:v>
                </c:pt>
                <c:pt idx="2">
                  <c:v>Bedford Hospital South Wing (173)</c:v>
                </c:pt>
              </c:strCache>
            </c:strRef>
          </c:cat>
          <c:val>
            <c:numRef>
              <c:f>Sheet1!$G$2:$G$4</c:f>
              <c:numCache>
                <c:formatCode>0.0;;</c:formatCode>
                <c:ptCount val="3"/>
                <c:pt idx="0">
                  <c:v>7.0651114795820016</c:v>
                </c:pt>
                <c:pt idx="1">
                  <c:v>6.9925181938873644</c:v>
                </c:pt>
                <c:pt idx="2">
                  <c:v>7.0535660938317379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Luton &amp; Dunstable Hospital (193)</c:v>
                </c:pt>
                <c:pt idx="2">
                  <c:v>Bedford Hospital South Wing (173)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Luton &amp; Dunstable Hospital (193)</c:v>
                </c:pt>
                <c:pt idx="2">
                  <c:v>Bedford Hospital South Wing (173)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Luton &amp; Dunstable Hospital (193)</c:v>
                </c:pt>
                <c:pt idx="2">
                  <c:v>Bedford Hospital South Wing (173)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2.9348885204179984</c:v>
                </c:pt>
                <c:pt idx="1">
                  <c:v>3.0074818061126356</c:v>
                </c:pt>
                <c:pt idx="2">
                  <c:v>2.9464339061682621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Luton &amp; Dunstable Hospital (200)</c:v>
                </c:pt>
                <c:pt idx="2">
                  <c:v>Bedford Hospital South Wing (177)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Luton &amp; Dunstable Hospital (200)</c:v>
                </c:pt>
                <c:pt idx="2">
                  <c:v>Bedford Hospital South Wing (177)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Luton &amp; Dunstable Hospital (200)</c:v>
                </c:pt>
                <c:pt idx="2">
                  <c:v>Bedford Hospital South Wing (177)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Luton &amp; Dunstable Hospital (200)</c:v>
                </c:pt>
                <c:pt idx="2">
                  <c:v>Bedford Hospital South Wing (177)</c:v>
                </c:pt>
              </c:strCache>
            </c:strRef>
          </c:cat>
          <c:val>
            <c:numRef>
              <c:f>Sheet1!$G$2:$G$4</c:f>
              <c:numCache>
                <c:formatCode>0.0;;</c:formatCode>
                <c:ptCount val="3"/>
                <c:pt idx="0">
                  <c:v>8.6879858191059558</c:v>
                </c:pt>
                <c:pt idx="1">
                  <c:v>8.5654686183099074</c:v>
                </c:pt>
                <c:pt idx="2">
                  <c:v>8.6996182107884277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Luton &amp; Dunstable Hospital (200)</c:v>
                </c:pt>
                <c:pt idx="2">
                  <c:v>Bedford Hospital South Wing (177)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Luton &amp; Dunstable Hospital (200)</c:v>
                </c:pt>
                <c:pt idx="2">
                  <c:v>Bedford Hospital South Wing (177)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Luton &amp; Dunstable Hospital (200)</c:v>
                </c:pt>
                <c:pt idx="2">
                  <c:v>Bedford Hospital South Wing (177)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1.3120141808940442</c:v>
                </c:pt>
                <c:pt idx="1">
                  <c:v>1.4345313816900926</c:v>
                </c:pt>
                <c:pt idx="2">
                  <c:v>1.3003817892115723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Luton &amp; Dunstable Hospital (169)</c:v>
                </c:pt>
                <c:pt idx="2">
                  <c:v>Bedford Hospital South Wing (157)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Luton &amp; Dunstable Hospital (169)</c:v>
                </c:pt>
                <c:pt idx="2">
                  <c:v>Bedford Hospital South Wing (157)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Luton &amp; Dunstable Hospital (169)</c:v>
                </c:pt>
                <c:pt idx="2">
                  <c:v>Bedford Hospital South Wing (157)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Luton &amp; Dunstable Hospital (169)</c:v>
                </c:pt>
                <c:pt idx="2">
                  <c:v>Bedford Hospital South Wing (157)</c:v>
                </c:pt>
              </c:strCache>
            </c:strRef>
          </c:cat>
          <c:val>
            <c:numRef>
              <c:f>Sheet1!$G$2:$G$4</c:f>
              <c:numCache>
                <c:formatCode>0.0;;</c:formatCode>
                <c:ptCount val="3"/>
                <c:pt idx="0">
                  <c:v>7.615086143924791</c:v>
                </c:pt>
                <c:pt idx="1">
                  <c:v>7.5164585512696478</c:v>
                </c:pt>
                <c:pt idx="2">
                  <c:v>7.650425701205962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Luton &amp; Dunstable Hospital (169)</c:v>
                </c:pt>
                <c:pt idx="2">
                  <c:v>Bedford Hospital South Wing (157)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Luton &amp; Dunstable Hospital (169)</c:v>
                </c:pt>
                <c:pt idx="2">
                  <c:v>Bedford Hospital South Wing (157)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Luton &amp; Dunstable Hospital (169)</c:v>
                </c:pt>
                <c:pt idx="2">
                  <c:v>Bedford Hospital South Wing (157)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2.384913856075209</c:v>
                </c:pt>
                <c:pt idx="1">
                  <c:v>2.4835414487303522</c:v>
                </c:pt>
                <c:pt idx="2">
                  <c:v>2.349574298794038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Luton &amp; Dunstable Hospital (203)</c:v>
                </c:pt>
                <c:pt idx="2">
                  <c:v>Bedford Hospital South Wing (174)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Luton &amp; Dunstable Hospital (203)</c:v>
                </c:pt>
                <c:pt idx="2">
                  <c:v>Bedford Hospital South Wing (174)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Luton &amp; Dunstable Hospital (203)</c:v>
                </c:pt>
                <c:pt idx="2">
                  <c:v>Bedford Hospital South Wing (174)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Luton &amp; Dunstable Hospital (203)</c:v>
                </c:pt>
                <c:pt idx="2">
                  <c:v>Bedford Hospital South Wing (174)</c:v>
                </c:pt>
              </c:strCache>
            </c:strRef>
          </c:cat>
          <c:val>
            <c:numRef>
              <c:f>Sheet1!$G$2:$G$4</c:f>
              <c:numCache>
                <c:formatCode>0.0;;</c:formatCode>
                <c:ptCount val="3"/>
                <c:pt idx="0">
                  <c:v>9.4217466927296929</c:v>
                </c:pt>
                <c:pt idx="1">
                  <c:v>9.3684359122878647</c:v>
                </c:pt>
                <c:pt idx="2">
                  <c:v>9.5124396259583044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Luton &amp; Dunstable Hospital (203)</c:v>
                </c:pt>
                <c:pt idx="2">
                  <c:v>Bedford Hospital South Wing (174)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Luton &amp; Dunstable Hospital (203)</c:v>
                </c:pt>
                <c:pt idx="2">
                  <c:v>Bedford Hospital South Wing (174)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Luton &amp; Dunstable Hospital (203)</c:v>
                </c:pt>
                <c:pt idx="2">
                  <c:v>Bedford Hospital South Wing (174)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0.5782533072703071</c:v>
                </c:pt>
                <c:pt idx="1">
                  <c:v>0.63156408771213535</c:v>
                </c:pt>
                <c:pt idx="2">
                  <c:v>0.48756037404169561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Luton &amp; Dunstable Hospital (176)</c:v>
                </c:pt>
                <c:pt idx="2">
                  <c:v>Bedford Hospital South Wing (151)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Luton &amp; Dunstable Hospital (176)</c:v>
                </c:pt>
                <c:pt idx="2">
                  <c:v>Bedford Hospital South Wing (151)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Luton &amp; Dunstable Hospital (176)</c:v>
                </c:pt>
                <c:pt idx="2">
                  <c:v>Bedford Hospital South Wing (151)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Luton &amp; Dunstable Hospital (176)</c:v>
                </c:pt>
                <c:pt idx="2">
                  <c:v>Bedford Hospital South Wing (151)</c:v>
                </c:pt>
              </c:strCache>
            </c:strRef>
          </c:cat>
          <c:val>
            <c:numRef>
              <c:f>Sheet1!$G$2:$G$4</c:f>
              <c:numCache>
                <c:formatCode>0.0;;</c:formatCode>
                <c:ptCount val="3"/>
                <c:pt idx="0">
                  <c:v>9.0040036425369046</c:v>
                </c:pt>
                <c:pt idx="1">
                  <c:v>9.0574607775741125</c:v>
                </c:pt>
                <c:pt idx="2">
                  <c:v>8.7774591267078232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Luton &amp; Dunstable Hospital (176)</c:v>
                </c:pt>
                <c:pt idx="2">
                  <c:v>Bedford Hospital South Wing (151)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Luton &amp; Dunstable Hospital (176)</c:v>
                </c:pt>
                <c:pt idx="2">
                  <c:v>Bedford Hospital South Wing (151)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(327)</c:v>
                </c:pt>
                <c:pt idx="1">
                  <c:v>Luton &amp; Dunstable Hospital (176)</c:v>
                </c:pt>
                <c:pt idx="2">
                  <c:v>Bedford Hospital South Wing (151)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0.99599635746309545</c:v>
                </c:pt>
                <c:pt idx="1">
                  <c:v>0.9425392224258875</c:v>
                </c:pt>
                <c:pt idx="2">
                  <c:v>1.2225408732921768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Luton &amp; Dunstable Hospital (187)</c:v>
                </c:pt>
                <c:pt idx="2">
                  <c:v>Bedford Hospital South Wing (166)</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Luton &amp; Dunstable Hospital (187)</c:v>
                </c:pt>
                <c:pt idx="2">
                  <c:v>Bedford Hospital South Wing (166)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Luton &amp; Dunstable Hospital (187)</c:v>
                </c:pt>
                <c:pt idx="2">
                  <c:v>Bedford Hospital South Wing (166)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Luton &amp; Dunstable Hospital (187)</c:v>
                </c:pt>
                <c:pt idx="2">
                  <c:v>Bedford Hospital South Wing (166)</c:v>
                </c:pt>
              </c:strCache>
            </c:strRef>
          </c:cat>
          <c:val>
            <c:numRef>
              <c:f>Sheet1!$G$2:$G$4</c:f>
              <c:numCache>
                <c:formatCode>0.0;;</c:formatCode>
                <c:ptCount val="3"/>
                <c:pt idx="0">
                  <c:v>8.2447651057553575</c:v>
                </c:pt>
                <c:pt idx="1">
                  <c:v>8.1398453096924257</c:v>
                </c:pt>
                <c:pt idx="2">
                  <c:v>8.2158254040521292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Luton &amp; Dunstable Hospital (187)</c:v>
                </c:pt>
                <c:pt idx="2">
                  <c:v>Bedford Hospital South Wing (166)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Luton &amp; Dunstable Hospital (187)</c:v>
                </c:pt>
                <c:pt idx="2">
                  <c:v>Bedford Hospital South Wing (166)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(353)</c:v>
                </c:pt>
                <c:pt idx="1">
                  <c:v>Luton &amp; Dunstable Hospital (187)</c:v>
                </c:pt>
                <c:pt idx="2">
                  <c:v>Bedford Hospital South Wing (166)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1.7552348942446425</c:v>
                </c:pt>
                <c:pt idx="1">
                  <c:v>1.8601546903075743</c:v>
                </c:pt>
                <c:pt idx="2">
                  <c:v>1.7841745959478708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Luton &amp; Dunstable Hospital (33)</c:v>
                </c:pt>
                <c:pt idx="2">
                  <c:v>Bedford Hospital South Wing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Luton &amp; Dunstable Hospital (33)</c:v>
                </c:pt>
                <c:pt idx="2">
                  <c:v>Bedford Hospital South Wing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Luton &amp; Dunstable Hospital (33)</c:v>
                </c:pt>
                <c:pt idx="2">
                  <c:v>Bedford Hospital South Wing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Luton &amp; Dunstable Hospital (33)</c:v>
                </c:pt>
                <c:pt idx="2">
                  <c:v>Bedford Hospital South Wing (-)</c:v>
                </c:pt>
              </c:strCache>
            </c:strRef>
          </c:cat>
          <c:val>
            <c:numRef>
              <c:f>Sheet1!$G$2:$G$4</c:f>
              <c:numCache>
                <c:formatCode>0.0;;</c:formatCode>
                <c:ptCount val="3"/>
                <c:pt idx="0">
                  <c:v>8.330681816490852</c:v>
                </c:pt>
                <c:pt idx="1">
                  <c:v>8.279073978414063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Luton &amp; Dunstable Hospital (33)</c:v>
                </c:pt>
                <c:pt idx="2">
                  <c:v>Bedford Hospital South Wing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Luton &amp; Dunstable Hospital (33)</c:v>
                </c:pt>
                <c:pt idx="2">
                  <c:v>Bedford Hospital South Wing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Luton &amp; Dunstable Hospital (33)</c:v>
                </c:pt>
                <c:pt idx="2">
                  <c:v>Bedford Hospital South Wing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1.669318183509148</c:v>
                </c:pt>
                <c:pt idx="1">
                  <c:v>1.720926021585937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Luton &amp; Dunstable Hospital (31)</c:v>
                </c:pt>
                <c:pt idx="2">
                  <c:v>Bedford Hospital South Wing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Luton &amp; Dunstable Hospital (31)</c:v>
                </c:pt>
                <c:pt idx="2">
                  <c:v>Bedford Hospital South Wing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Luton &amp; Dunstable Hospital (31)</c:v>
                </c:pt>
                <c:pt idx="2">
                  <c:v>Bedford Hospital South Wing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Luton &amp; Dunstable Hospital (31)</c:v>
                </c:pt>
                <c:pt idx="2">
                  <c:v>Bedford Hospital South Wing (-)</c:v>
                </c:pt>
              </c:strCache>
            </c:strRef>
          </c:cat>
          <c:val>
            <c:numRef>
              <c:f>Sheet1!$G$2:$G$4</c:f>
              <c:numCache>
                <c:formatCode>0.0;;</c:formatCode>
                <c:ptCount val="3"/>
                <c:pt idx="0">
                  <c:v>8.7023296750540577</c:v>
                </c:pt>
                <c:pt idx="1">
                  <c:v>8.4946520122052984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Luton &amp; Dunstable Hospital (31)</c:v>
                </c:pt>
                <c:pt idx="2">
                  <c:v>Bedford Hospital South Wing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Luton &amp; Dunstable Hospital (31)</c:v>
                </c:pt>
                <c:pt idx="2">
                  <c:v>Bedford Hospital South Wing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Luton &amp; Dunstable Hospital (31)</c:v>
                </c:pt>
                <c:pt idx="2">
                  <c:v>Bedford Hospital South Wing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1.2976703249459423</c:v>
                </c:pt>
                <c:pt idx="1">
                  <c:v>1.5053479877947016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Luton &amp; Dunstable Hospital (31)</c:v>
                </c:pt>
                <c:pt idx="2">
                  <c:v>Bedford Hospital South Wing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Luton &amp; Dunstable Hospital (31)</c:v>
                </c:pt>
                <c:pt idx="2">
                  <c:v>Bedford Hospital South Wing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Luton &amp; Dunstable Hospital (31)</c:v>
                </c:pt>
                <c:pt idx="2">
                  <c:v>Bedford Hospital South Wing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Luton &amp; Dunstable Hospital (31)</c:v>
                </c:pt>
                <c:pt idx="2">
                  <c:v>Bedford Hospital South Wing (-)</c:v>
                </c:pt>
              </c:strCache>
            </c:strRef>
          </c:cat>
          <c:val>
            <c:numRef>
              <c:f>Sheet1!$G$2:$G$4</c:f>
              <c:numCache>
                <c:formatCode>0.0;;</c:formatCode>
                <c:ptCount val="3"/>
                <c:pt idx="0">
                  <c:v>8.0686017078610686</c:v>
                </c:pt>
                <c:pt idx="1">
                  <c:v>8.1030165069442148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Luton &amp; Dunstable Hospital (31)</c:v>
                </c:pt>
                <c:pt idx="2">
                  <c:v>Bedford Hospital South Wing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Luton &amp; Dunstable Hospital (31)</c:v>
                </c:pt>
                <c:pt idx="2">
                  <c:v>Bedford Hospital South Wing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Luton &amp; Dunstable Hospital (31)</c:v>
                </c:pt>
                <c:pt idx="2">
                  <c:v>Bedford Hospital South Wing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1.9313982921389314</c:v>
                </c:pt>
                <c:pt idx="1">
                  <c:v>1.8969834930557852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Luton &amp; Dunstable Hospital (68)</c:v>
                </c:pt>
                <c:pt idx="2">
                  <c:v>Bedford Hospital South Wing (56)</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Luton &amp; Dunstable Hospital (68)</c:v>
                </c:pt>
                <c:pt idx="2">
                  <c:v>Bedford Hospital South Wing (56)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Luton &amp; Dunstable Hospital (68)</c:v>
                </c:pt>
                <c:pt idx="2">
                  <c:v>Bedford Hospital South Wing (56)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Luton &amp; Dunstable Hospital (68)</c:v>
                </c:pt>
                <c:pt idx="2">
                  <c:v>Bedford Hospital South Wing (56)</c:v>
                </c:pt>
              </c:strCache>
            </c:strRef>
          </c:cat>
          <c:val>
            <c:numRef>
              <c:f>Sheet1!$G$2:$G$4</c:f>
              <c:numCache>
                <c:formatCode>0.0;;</c:formatCode>
                <c:ptCount val="3"/>
                <c:pt idx="0">
                  <c:v>7.8126926413872582</c:v>
                </c:pt>
                <c:pt idx="1">
                  <c:v>7.4514219391251864</c:v>
                </c:pt>
                <c:pt idx="2">
                  <c:v>8.3454081131178999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Luton &amp; Dunstable Hospital (68)</c:v>
                </c:pt>
                <c:pt idx="2">
                  <c:v>Bedford Hospital South Wing (56)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Luton &amp; Dunstable Hospital (68)</c:v>
                </c:pt>
                <c:pt idx="2">
                  <c:v>Bedford Hospital South Wing (56)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Luton &amp; Dunstable Hospital (68)</c:v>
                </c:pt>
                <c:pt idx="2">
                  <c:v>Bedford Hospital South Wing (56)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2.1873073586127418</c:v>
                </c:pt>
                <c:pt idx="1">
                  <c:v>2.5485780608748136</c:v>
                </c:pt>
                <c:pt idx="2">
                  <c:v>1.6545918868821001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(104)</c:v>
                </c:pt>
                <c:pt idx="1">
                  <c:v>Luton &amp; Dunstable Hospital (55)</c:v>
                </c:pt>
                <c:pt idx="2">
                  <c:v>Bedford Hospital South Wing (49)</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(104)</c:v>
                </c:pt>
                <c:pt idx="1">
                  <c:v>Luton &amp; Dunstable Hospital (55)</c:v>
                </c:pt>
                <c:pt idx="2">
                  <c:v>Bedford Hospital South Wing (49)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(104)</c:v>
                </c:pt>
                <c:pt idx="1">
                  <c:v>Luton &amp; Dunstable Hospital (55)</c:v>
                </c:pt>
                <c:pt idx="2">
                  <c:v>Bedford Hospital South Wing (49)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(104)</c:v>
                </c:pt>
                <c:pt idx="1">
                  <c:v>Luton &amp; Dunstable Hospital (55)</c:v>
                </c:pt>
                <c:pt idx="2">
                  <c:v>Bedford Hospital South Wing (49)</c:v>
                </c:pt>
              </c:strCache>
            </c:strRef>
          </c:cat>
          <c:val>
            <c:numRef>
              <c:f>Sheet1!$G$2:$G$4</c:f>
              <c:numCache>
                <c:formatCode>0.0;;</c:formatCode>
                <c:ptCount val="3"/>
                <c:pt idx="0">
                  <c:v>7.4154673018869834</c:v>
                </c:pt>
                <c:pt idx="1">
                  <c:v>7.6878741212690116</c:v>
                </c:pt>
                <c:pt idx="2">
                  <c:v>7.6126995374870932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(104)</c:v>
                </c:pt>
                <c:pt idx="1">
                  <c:v>Luton &amp; Dunstable Hospital (55)</c:v>
                </c:pt>
                <c:pt idx="2">
                  <c:v>Bedford Hospital South Wing (49)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(104)</c:v>
                </c:pt>
                <c:pt idx="1">
                  <c:v>Luton &amp; Dunstable Hospital (55)</c:v>
                </c:pt>
                <c:pt idx="2">
                  <c:v>Bedford Hospital South Wing (49)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(104)</c:v>
                </c:pt>
                <c:pt idx="1">
                  <c:v>Luton &amp; Dunstable Hospital (55)</c:v>
                </c:pt>
                <c:pt idx="2">
                  <c:v>Bedford Hospital South Wing (49)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2.5845326981130166</c:v>
                </c:pt>
                <c:pt idx="1">
                  <c:v>2.3121258787309884</c:v>
                </c:pt>
                <c:pt idx="2">
                  <c:v>2.3873004625129068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Luton &amp; Dunstable Hospital (37)</c:v>
                </c:pt>
                <c:pt idx="2">
                  <c:v>Bedford Hospital South Wing (32)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Luton &amp; Dunstable Hospital (37)</c:v>
                </c:pt>
                <c:pt idx="2">
                  <c:v>Bedford Hospital South Wing (32)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Luton &amp; Dunstable Hospital (37)</c:v>
                </c:pt>
                <c:pt idx="2">
                  <c:v>Bedford Hospital South Wing (32)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Luton &amp; Dunstable Hospital (37)</c:v>
                </c:pt>
                <c:pt idx="2">
                  <c:v>Bedford Hospital South Wing (32)</c:v>
                </c:pt>
              </c:strCache>
            </c:strRef>
          </c:cat>
          <c:val>
            <c:numRef>
              <c:f>Sheet1!$G$2:$G$4</c:f>
              <c:numCache>
                <c:formatCode>0.0;;</c:formatCode>
                <c:ptCount val="3"/>
                <c:pt idx="0">
                  <c:v>5.5587381624649028</c:v>
                </c:pt>
                <c:pt idx="1">
                  <c:v>5.5182740749171471</c:v>
                </c:pt>
                <c:pt idx="2">
                  <c:v>6.2031497575897028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Luton &amp; Dunstable Hospital (37)</c:v>
                </c:pt>
                <c:pt idx="2">
                  <c:v>Bedford Hospital South Wing (32)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Luton &amp; Dunstable Hospital (37)</c:v>
                </c:pt>
                <c:pt idx="2">
                  <c:v>Bedford Hospital South Wing (32)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Luton &amp; Dunstable Hospital (37)</c:v>
                </c:pt>
                <c:pt idx="2">
                  <c:v>Bedford Hospital South Wing (32)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4.4412618375350972</c:v>
                </c:pt>
                <c:pt idx="1">
                  <c:v>4.4817259250828529</c:v>
                </c:pt>
                <c:pt idx="2">
                  <c:v>3.7968502424102972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Luton &amp; Dunstable Hospital (-)</c:v>
                </c:pt>
                <c:pt idx="2">
                  <c:v>Bedford Hospital South Wing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Luton &amp; Dunstable Hospital (-)</c:v>
                </c:pt>
                <c:pt idx="2">
                  <c:v>Bedford Hospital South Wing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Luton &amp; Dunstable Hospital (-)</c:v>
                </c:pt>
                <c:pt idx="2">
                  <c:v>Bedford Hospital South Wing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Luton &amp; Dunstable Hospital (-)</c:v>
                </c:pt>
                <c:pt idx="2">
                  <c:v>Bedford Hospital South Wing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Luton &amp; Dunstable Hospital (-)</c:v>
                </c:pt>
                <c:pt idx="2">
                  <c:v>Bedford Hospital South Wing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Luton &amp; Dunstable Hospital (-)</c:v>
                </c:pt>
                <c:pt idx="2">
                  <c:v>Bedford Hospital South Wing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Luton &amp; Dunstable Hospital (-)</c:v>
                </c:pt>
                <c:pt idx="2">
                  <c:v>Bedford Hospital South Wing (-)</c:v>
                </c:pt>
              </c:strCache>
            </c:strRef>
          </c:cat>
          <c:val>
            <c:numRef>
              <c:f>Sheet1!$J$2:$J$4</c:f>
              <c:numCache>
                <c:formatCode>0.0;;</c:formatCode>
                <c:ptCount val="3"/>
                <c:pt idx="0">
                  <c:v>8.408363126866977</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1.591636873133023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c:v>
                </c:pt>
                <c:pt idx="1">
                  <c:v>Luton &amp; Dunstable Hospital (32)</c:v>
                </c:pt>
                <c:pt idx="2">
                  <c:v>Bedford Hospital South Wing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c:v>
                </c:pt>
                <c:pt idx="1">
                  <c:v>Luton &amp; Dunstable Hospital (32)</c:v>
                </c:pt>
                <c:pt idx="2">
                  <c:v>Bedford Hospital South Wing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c:v>
                </c:pt>
                <c:pt idx="1">
                  <c:v>Luton &amp; Dunstable Hospital (32)</c:v>
                </c:pt>
                <c:pt idx="2">
                  <c:v>Bedford Hospital South Wing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c:v>
                </c:pt>
                <c:pt idx="1">
                  <c:v>Luton &amp; Dunstable Hospital (32)</c:v>
                </c:pt>
                <c:pt idx="2">
                  <c:v>Bedford Hospital South Wing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c:v>
                </c:pt>
                <c:pt idx="1">
                  <c:v>Luton &amp; Dunstable Hospital (32)</c:v>
                </c:pt>
                <c:pt idx="2">
                  <c:v>Bedford Hospital South Wing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c:v>
                </c:pt>
                <c:pt idx="1">
                  <c:v>Luton &amp; Dunstable Hospital (32)</c:v>
                </c:pt>
                <c:pt idx="2">
                  <c:v>Bedford Hospital South Wing (-)</c:v>
                </c:pt>
              </c:strCache>
            </c:strRef>
          </c:cat>
          <c:val>
            <c:numRef>
              <c:f>Sheet1!$I$2:$I$4</c:f>
              <c:numCache>
                <c:formatCode>0.0;;</c:formatCode>
                <c:ptCount val="3"/>
                <c:pt idx="0">
                  <c:v>8.4478094839891913</c:v>
                </c:pt>
                <c:pt idx="1">
                  <c:v>8.7123738275938614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c:v>
                </c:pt>
                <c:pt idx="1">
                  <c:v>Luton &amp; Dunstable Hospital (32)</c:v>
                </c:pt>
                <c:pt idx="2">
                  <c:v>Bedford Hospital South Wing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1.5521905160108087</c:v>
                </c:pt>
                <c:pt idx="1">
                  <c:v>1.2876261724061386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Luton &amp; Dunstable Hospital (198)</c:v>
                </c:pt>
                <c:pt idx="2">
                  <c:v>Bedford Hospital South Wing (171)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Luton &amp; Dunstable Hospital (198)</c:v>
                </c:pt>
                <c:pt idx="2">
                  <c:v>Bedford Hospital South Wing (171)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Luton &amp; Dunstable Hospital (198)</c:v>
                </c:pt>
                <c:pt idx="2">
                  <c:v>Bedford Hospital South Wing (171)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Luton &amp; Dunstable Hospital (198)</c:v>
                </c:pt>
                <c:pt idx="2">
                  <c:v>Bedford Hospital South Wing (171)</c:v>
                </c:pt>
              </c:strCache>
            </c:strRef>
          </c:cat>
          <c:val>
            <c:numRef>
              <c:f>Sheet1!$G$2:$G$4</c:f>
              <c:numCache>
                <c:formatCode>0.0;;</c:formatCode>
                <c:ptCount val="3"/>
                <c:pt idx="0">
                  <c:v>6.5039454039224447</c:v>
                </c:pt>
                <c:pt idx="1">
                  <c:v>6.555798000180709</c:v>
                </c:pt>
                <c:pt idx="2">
                  <c:v>6.3564948654899682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Luton &amp; Dunstable Hospital (198)</c:v>
                </c:pt>
                <c:pt idx="2">
                  <c:v>Bedford Hospital South Wing (171)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Luton &amp; Dunstable Hospital (198)</c:v>
                </c:pt>
                <c:pt idx="2">
                  <c:v>Bedford Hospital South Wing (171)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Luton &amp; Dunstable Hospital (198)</c:v>
                </c:pt>
                <c:pt idx="2">
                  <c:v>Bedford Hospital South Wing (171)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3.4960545960775553</c:v>
                </c:pt>
                <c:pt idx="1">
                  <c:v>3.444201999819291</c:v>
                </c:pt>
                <c:pt idx="2">
                  <c:v>3.6435051345100318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Luton &amp; Dunstable Hospital (138)</c:v>
                </c:pt>
                <c:pt idx="2">
                  <c:v>Bedford Hospital South Wing (115)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Luton &amp; Dunstable Hospital (138)</c:v>
                </c:pt>
                <c:pt idx="2">
                  <c:v>Bedford Hospital South Wing (115)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Luton &amp; Dunstable Hospital (138)</c:v>
                </c:pt>
                <c:pt idx="2">
                  <c:v>Bedford Hospital South Wing (115)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Luton &amp; Dunstable Hospital (138)</c:v>
                </c:pt>
                <c:pt idx="2">
                  <c:v>Bedford Hospital South Wing (115)</c:v>
                </c:pt>
              </c:strCache>
            </c:strRef>
          </c:cat>
          <c:val>
            <c:numRef>
              <c:f>Sheet1!$G$2:$G$4</c:f>
              <c:numCache>
                <c:formatCode>0.0;;</c:formatCode>
                <c:ptCount val="3"/>
                <c:pt idx="0">
                  <c:v>5.9852059482409921</c:v>
                </c:pt>
                <c:pt idx="1">
                  <c:v>5.903412500400429</c:v>
                </c:pt>
                <c:pt idx="2">
                  <c:v>5.7759782469124419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Luton &amp; Dunstable Hospital (138)</c:v>
                </c:pt>
                <c:pt idx="2">
                  <c:v>Bedford Hospital South Wing (115)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Luton &amp; Dunstable Hospital (138)</c:v>
                </c:pt>
                <c:pt idx="2">
                  <c:v>Bedford Hospital South Wing (115)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Luton &amp; Dunstable Hospital (138)</c:v>
                </c:pt>
                <c:pt idx="2">
                  <c:v>Bedford Hospital South Wing (115)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4.0147940517590079</c:v>
                </c:pt>
                <c:pt idx="1">
                  <c:v>4.096587499599571</c:v>
                </c:pt>
                <c:pt idx="2">
                  <c:v>4.2240217530875581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Luton &amp; Dunstable Hospital (76)</c:v>
                </c:pt>
                <c:pt idx="2">
                  <c:v>Bedford Hospital South Wing (56)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Luton &amp; Dunstable Hospital (76)</c:v>
                </c:pt>
                <c:pt idx="2">
                  <c:v>Bedford Hospital South Wing (56)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Luton &amp; Dunstable Hospital (76)</c:v>
                </c:pt>
                <c:pt idx="2">
                  <c:v>Bedford Hospital South Wing (56)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Luton &amp; Dunstable Hospital (76)</c:v>
                </c:pt>
                <c:pt idx="2">
                  <c:v>Bedford Hospital South Wing (56)</c:v>
                </c:pt>
              </c:strCache>
            </c:strRef>
          </c:cat>
          <c:val>
            <c:numRef>
              <c:f>Sheet1!$G$2:$G$4</c:f>
              <c:numCache>
                <c:formatCode>0.0;;</c:formatCode>
                <c:ptCount val="3"/>
                <c:pt idx="0">
                  <c:v>8.2391643664316696</c:v>
                </c:pt>
                <c:pt idx="1">
                  <c:v>7.9629044659245753</c:v>
                </c:pt>
                <c:pt idx="2">
                  <c:v>8.5046466473330238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Luton &amp; Dunstable Hospital (76)</c:v>
                </c:pt>
                <c:pt idx="2">
                  <c:v>Bedford Hospital South Wing (56)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Luton &amp; Dunstable Hospital (76)</c:v>
                </c:pt>
                <c:pt idx="2">
                  <c:v>Bedford Hospital South Wing (56)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Luton &amp; Dunstable Hospital (76)</c:v>
                </c:pt>
                <c:pt idx="2">
                  <c:v>Bedford Hospital South Wing (56)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1.7608356335683304</c:v>
                </c:pt>
                <c:pt idx="1">
                  <c:v>2.0370955340754247</c:v>
                </c:pt>
                <c:pt idx="2">
                  <c:v>1.4953533526669762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Luton &amp; Dunstable Hospital (203)</c:v>
                </c:pt>
                <c:pt idx="2">
                  <c:v>Bedford Hospital South Wing (180)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Luton &amp; Dunstable Hospital (203)</c:v>
                </c:pt>
                <c:pt idx="2">
                  <c:v>Bedford Hospital South Wing (180)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Luton &amp; Dunstable Hospital (203)</c:v>
                </c:pt>
                <c:pt idx="2">
                  <c:v>Bedford Hospital South Wing (180)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Luton &amp; Dunstable Hospital (203)</c:v>
                </c:pt>
                <c:pt idx="2">
                  <c:v>Bedford Hospital South Wing (180)</c:v>
                </c:pt>
              </c:strCache>
            </c:strRef>
          </c:cat>
          <c:val>
            <c:numRef>
              <c:f>Sheet1!$G$2:$G$4</c:f>
              <c:numCache>
                <c:formatCode>0.0;;</c:formatCode>
                <c:ptCount val="3"/>
                <c:pt idx="0">
                  <c:v>6.9367869209236943</c:v>
                </c:pt>
                <c:pt idx="1">
                  <c:v>6.9058008515431233</c:v>
                </c:pt>
                <c:pt idx="2">
                  <c:v>6.7328896314306048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Luton &amp; Dunstable Hospital (203)</c:v>
                </c:pt>
                <c:pt idx="2">
                  <c:v>Bedford Hospital South Wing (180)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Luton &amp; Dunstable Hospital (203)</c:v>
                </c:pt>
                <c:pt idx="2">
                  <c:v>Bedford Hospital South Wing (180)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Luton &amp; Dunstable Hospital (203)</c:v>
                </c:pt>
                <c:pt idx="2">
                  <c:v>Bedford Hospital South Wing (180)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3.0632130790763057</c:v>
                </c:pt>
                <c:pt idx="1">
                  <c:v>3.0941991484568767</c:v>
                </c:pt>
                <c:pt idx="2">
                  <c:v>3.2671103685693952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Luton &amp; Dunstable Hospital (195)</c:v>
                </c:pt>
                <c:pt idx="2">
                  <c:v>Bedford Hospital South Wing (167)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Luton &amp; Dunstable Hospital (195)</c:v>
                </c:pt>
                <c:pt idx="2">
                  <c:v>Bedford Hospital South Wing (167)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Luton &amp; Dunstable Hospital (195)</c:v>
                </c:pt>
                <c:pt idx="2">
                  <c:v>Bedford Hospital South Wing (167)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Luton &amp; Dunstable Hospital (195)</c:v>
                </c:pt>
                <c:pt idx="2">
                  <c:v>Bedford Hospital South Wing (167)</c:v>
                </c:pt>
              </c:strCache>
            </c:strRef>
          </c:cat>
          <c:val>
            <c:numRef>
              <c:f>Sheet1!$G$2:$G$4</c:f>
              <c:numCache>
                <c:formatCode>0.0;;</c:formatCode>
                <c:ptCount val="3"/>
                <c:pt idx="0">
                  <c:v>7.6468786210195816</c:v>
                </c:pt>
                <c:pt idx="1">
                  <c:v>7.819757679623244</c:v>
                </c:pt>
                <c:pt idx="2">
                  <c:v>7.3761269013525848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Luton &amp; Dunstable Hospital (195)</c:v>
                </c:pt>
                <c:pt idx="2">
                  <c:v>Bedford Hospital South Wing (167)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Luton &amp; Dunstable Hospital (195)</c:v>
                </c:pt>
                <c:pt idx="2">
                  <c:v>Bedford Hospital South Wing (167)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Luton &amp; Dunstable Hospital (195)</c:v>
                </c:pt>
                <c:pt idx="2">
                  <c:v>Bedford Hospital South Wing (167)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2.3531213789804184</c:v>
                </c:pt>
                <c:pt idx="1">
                  <c:v>2.180242320376756</c:v>
                </c:pt>
                <c:pt idx="2">
                  <c:v>2.6238730986474152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(261)</c:v>
                </c:pt>
                <c:pt idx="1">
                  <c:v>Luton &amp; Dunstable Hospital (145)</c:v>
                </c:pt>
                <c:pt idx="2">
                  <c:v>Bedford Hospital South Wing (116)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(261)</c:v>
                </c:pt>
                <c:pt idx="1">
                  <c:v>Luton &amp; Dunstable Hospital (145)</c:v>
                </c:pt>
                <c:pt idx="2">
                  <c:v>Bedford Hospital South Wing (116)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(261)</c:v>
                </c:pt>
                <c:pt idx="1">
                  <c:v>Luton &amp; Dunstable Hospital (145)</c:v>
                </c:pt>
                <c:pt idx="2">
                  <c:v>Bedford Hospital South Wing (116)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(261)</c:v>
                </c:pt>
                <c:pt idx="1">
                  <c:v>Luton &amp; Dunstable Hospital (145)</c:v>
                </c:pt>
                <c:pt idx="2">
                  <c:v>Bedford Hospital South Wing (116)</c:v>
                </c:pt>
              </c:strCache>
            </c:strRef>
          </c:cat>
          <c:val>
            <c:numRef>
              <c:f>Sheet1!$G$2:$G$4</c:f>
              <c:numCache>
                <c:formatCode>0.0;;</c:formatCode>
                <c:ptCount val="3"/>
                <c:pt idx="0">
                  <c:v>9.007789663651792</c:v>
                </c:pt>
                <c:pt idx="1">
                  <c:v>8.93824491767454</c:v>
                </c:pt>
                <c:pt idx="2">
                  <c:v>9.0766438110182239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(261)</c:v>
                </c:pt>
                <c:pt idx="1">
                  <c:v>Luton &amp; Dunstable Hospital (145)</c:v>
                </c:pt>
                <c:pt idx="2">
                  <c:v>Bedford Hospital South Wing (116)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(261)</c:v>
                </c:pt>
                <c:pt idx="1">
                  <c:v>Luton &amp; Dunstable Hospital (145)</c:v>
                </c:pt>
                <c:pt idx="2">
                  <c:v>Bedford Hospital South Wing (116)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(261)</c:v>
                </c:pt>
                <c:pt idx="1">
                  <c:v>Luton &amp; Dunstable Hospital (145)</c:v>
                </c:pt>
                <c:pt idx="2">
                  <c:v>Bedford Hospital South Wing (116)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0.99221033634820799</c:v>
                </c:pt>
                <c:pt idx="1">
                  <c:v>1.06175508232546</c:v>
                </c:pt>
                <c:pt idx="2">
                  <c:v>0.92335618898177607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Luton &amp; Dunstable Hospital (126)</c:v>
                </c:pt>
                <c:pt idx="2">
                  <c:v>Bedford Hospital South Wing (96)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Luton &amp; Dunstable Hospital (126)</c:v>
                </c:pt>
                <c:pt idx="2">
                  <c:v>Bedford Hospital South Wing (96)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Luton &amp; Dunstable Hospital (126)</c:v>
                </c:pt>
                <c:pt idx="2">
                  <c:v>Bedford Hospital South Wing (96)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Luton &amp; Dunstable Hospital (126)</c:v>
                </c:pt>
                <c:pt idx="2">
                  <c:v>Bedford Hospital South Wing (96)</c:v>
                </c:pt>
              </c:strCache>
            </c:strRef>
          </c:cat>
          <c:val>
            <c:numRef>
              <c:f>Sheet1!$G$2:$G$4</c:f>
              <c:numCache>
                <c:formatCode>0.0;;</c:formatCode>
                <c:ptCount val="3"/>
                <c:pt idx="0">
                  <c:v>6.4451381708461764</c:v>
                </c:pt>
                <c:pt idx="1">
                  <c:v>6.2739148876119444</c:v>
                </c:pt>
                <c:pt idx="2">
                  <c:v>6.3325473974582884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Luton &amp; Dunstable Hospital (126)</c:v>
                </c:pt>
                <c:pt idx="2">
                  <c:v>Bedford Hospital South Wing (96)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Luton &amp; Dunstable Hospital (126)</c:v>
                </c:pt>
                <c:pt idx="2">
                  <c:v>Bedford Hospital South Wing (96)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Luton &amp; Dunstable Hospital (126)</c:v>
                </c:pt>
                <c:pt idx="2">
                  <c:v>Bedford Hospital South Wing (96)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3.5548618291538236</c:v>
                </c:pt>
                <c:pt idx="1">
                  <c:v>3.7260851123880556</c:v>
                </c:pt>
                <c:pt idx="2">
                  <c:v>3.6674526025417116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Luton &amp; Dunstable Hospital (159)</c:v>
                </c:pt>
                <c:pt idx="2">
                  <c:v>Bedford Hospital South Wing (148)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Luton &amp; Dunstable Hospital (159)</c:v>
                </c:pt>
                <c:pt idx="2">
                  <c:v>Bedford Hospital South Wing (148)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Luton &amp; Dunstable Hospital (159)</c:v>
                </c:pt>
                <c:pt idx="2">
                  <c:v>Bedford Hospital South Wing (148)</c:v>
                </c:pt>
              </c:strCache>
            </c:strRef>
          </c:cat>
          <c:val>
            <c:numRef>
              <c:f>Sheet1!$F$2:$F$4</c:f>
              <c:numCache>
                <c:formatCode>0.0;;</c:formatCode>
                <c:ptCount val="3"/>
                <c:pt idx="0">
                  <c:v>3.8514359640707152</c:v>
                </c:pt>
                <c:pt idx="1">
                  <c:v>0</c:v>
                </c:pt>
                <c:pt idx="2">
                  <c:v>3.7435282640816112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Luton &amp; Dunstable Hospital (159)</c:v>
                </c:pt>
                <c:pt idx="2">
                  <c:v>Bedford Hospital South Wing (148)</c:v>
                </c:pt>
              </c:strCache>
            </c:strRef>
          </c:cat>
          <c:val>
            <c:numRef>
              <c:f>Sheet1!$G$2:$G$4</c:f>
              <c:numCache>
                <c:formatCode>0.0;;</c:formatCode>
                <c:ptCount val="3"/>
                <c:pt idx="0">
                  <c:v>0</c:v>
                </c:pt>
                <c:pt idx="1">
                  <c:v>4.0107190474009817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Luton &amp; Dunstable Hospital (159)</c:v>
                </c:pt>
                <c:pt idx="2">
                  <c:v>Bedford Hospital South Wing (148)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Luton &amp; Dunstable Hospital (159)</c:v>
                </c:pt>
                <c:pt idx="2">
                  <c:v>Bedford Hospital South Wing (148)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(307)</c:v>
                </c:pt>
                <c:pt idx="1">
                  <c:v>Luton &amp; Dunstable Hospital (159)</c:v>
                </c:pt>
                <c:pt idx="2">
                  <c:v>Bedford Hospital South Wing (148)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6.1485640359292848</c:v>
                </c:pt>
                <c:pt idx="1">
                  <c:v>5.9892809525990183</c:v>
                </c:pt>
                <c:pt idx="2">
                  <c:v>6.2564717359183888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Luton &amp; Dunstable Hospital (188)</c:v>
                </c:pt>
                <c:pt idx="2">
                  <c:v>Bedford Hospital South Wing (159)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Luton &amp; Dunstable Hospital (188)</c:v>
                </c:pt>
                <c:pt idx="2">
                  <c:v>Bedford Hospital South Wing (159)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Luton &amp; Dunstable Hospital (188)</c:v>
                </c:pt>
                <c:pt idx="2">
                  <c:v>Bedford Hospital South Wing (159)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Luton &amp; Dunstable Hospital (188)</c:v>
                </c:pt>
                <c:pt idx="2">
                  <c:v>Bedford Hospital South Wing (159)</c:v>
                </c:pt>
              </c:strCache>
            </c:strRef>
          </c:cat>
          <c:val>
            <c:numRef>
              <c:f>Sheet1!$G$2:$G$4</c:f>
              <c:numCache>
                <c:formatCode>0.0;;</c:formatCode>
                <c:ptCount val="3"/>
                <c:pt idx="0">
                  <c:v>6.6664565969194731</c:v>
                </c:pt>
                <c:pt idx="1">
                  <c:v>6.7580206530035181</c:v>
                </c:pt>
                <c:pt idx="2">
                  <c:v>6.2663375451321084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Luton &amp; Dunstable Hospital (188)</c:v>
                </c:pt>
                <c:pt idx="2">
                  <c:v>Bedford Hospital South Wing (159)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Luton &amp; Dunstable Hospital (188)</c:v>
                </c:pt>
                <c:pt idx="2">
                  <c:v>Bedford Hospital South Wing (159)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Luton &amp; Dunstable Hospital (188)</c:v>
                </c:pt>
                <c:pt idx="2">
                  <c:v>Bedford Hospital South Wing (159)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3.3335434030805269</c:v>
                </c:pt>
                <c:pt idx="1">
                  <c:v>3.2419793469964819</c:v>
                </c:pt>
                <c:pt idx="2">
                  <c:v>3.7336624548678916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Luton &amp; Dunstable Hospital (181)</c:v>
                </c:pt>
                <c:pt idx="2">
                  <c:v>Bedford Hospital South Wing (159)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Luton &amp; Dunstable Hospital (181)</c:v>
                </c:pt>
                <c:pt idx="2">
                  <c:v>Bedford Hospital South Wing (159)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Luton &amp; Dunstable Hospital (181)</c:v>
                </c:pt>
                <c:pt idx="2">
                  <c:v>Bedford Hospital South Wing (159)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Luton &amp; Dunstable Hospital (181)</c:v>
                </c:pt>
                <c:pt idx="2">
                  <c:v>Bedford Hospital South Wing (159)</c:v>
                </c:pt>
              </c:strCache>
            </c:strRef>
          </c:cat>
          <c:val>
            <c:numRef>
              <c:f>Sheet1!$G$2:$G$4</c:f>
              <c:numCache>
                <c:formatCode>0.0;;</c:formatCode>
                <c:ptCount val="3"/>
                <c:pt idx="0">
                  <c:v>7.3938682855526903</c:v>
                </c:pt>
                <c:pt idx="1">
                  <c:v>7.4094217715577839</c:v>
                </c:pt>
                <c:pt idx="2">
                  <c:v>7.2735839940155849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Luton &amp; Dunstable Hospital (181)</c:v>
                </c:pt>
                <c:pt idx="2">
                  <c:v>Bedford Hospital South Wing (159)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Luton &amp; Dunstable Hospital (181)</c:v>
                </c:pt>
                <c:pt idx="2">
                  <c:v>Bedford Hospital South Wing (159)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Luton &amp; Dunstable Hospital (181)</c:v>
                </c:pt>
                <c:pt idx="2">
                  <c:v>Bedford Hospital South Wing (159)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2.6061317144473097</c:v>
                </c:pt>
                <c:pt idx="1">
                  <c:v>2.5905782284422161</c:v>
                </c:pt>
                <c:pt idx="2">
                  <c:v>2.7264160059844151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(189)</c:v>
                </c:pt>
                <c:pt idx="1">
                  <c:v>Luton &amp; Dunstable Hospital (102)</c:v>
                </c:pt>
                <c:pt idx="2">
                  <c:v>Bedford Hospital South Wing (87)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(189)</c:v>
                </c:pt>
                <c:pt idx="1">
                  <c:v>Luton &amp; Dunstable Hospital (102)</c:v>
                </c:pt>
                <c:pt idx="2">
                  <c:v>Bedford Hospital South Wing (87)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(189)</c:v>
                </c:pt>
                <c:pt idx="1">
                  <c:v>Luton &amp; Dunstable Hospital (102)</c:v>
                </c:pt>
                <c:pt idx="2">
                  <c:v>Bedford Hospital South Wing (87)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(189)</c:v>
                </c:pt>
                <c:pt idx="1">
                  <c:v>Luton &amp; Dunstable Hospital (102)</c:v>
                </c:pt>
                <c:pt idx="2">
                  <c:v>Bedford Hospital South Wing (87)</c:v>
                </c:pt>
              </c:strCache>
            </c:strRef>
          </c:cat>
          <c:val>
            <c:numRef>
              <c:f>Sheet1!$G$2:$G$4</c:f>
              <c:numCache>
                <c:formatCode>0.0;;</c:formatCode>
                <c:ptCount val="3"/>
                <c:pt idx="0">
                  <c:v>7.5574458701911684</c:v>
                </c:pt>
                <c:pt idx="1">
                  <c:v>7.7495595811651414</c:v>
                </c:pt>
                <c:pt idx="2">
                  <c:v>6.9253006423901944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(189)</c:v>
                </c:pt>
                <c:pt idx="1">
                  <c:v>Luton &amp; Dunstable Hospital (102)</c:v>
                </c:pt>
                <c:pt idx="2">
                  <c:v>Bedford Hospital South Wing (87)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(189)</c:v>
                </c:pt>
                <c:pt idx="1">
                  <c:v>Luton &amp; Dunstable Hospital (102)</c:v>
                </c:pt>
                <c:pt idx="2">
                  <c:v>Bedford Hospital South Wing (87)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(189)</c:v>
                </c:pt>
                <c:pt idx="1">
                  <c:v>Luton &amp; Dunstable Hospital (102)</c:v>
                </c:pt>
                <c:pt idx="2">
                  <c:v>Bedford Hospital South Wing (87)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2.4425541298088316</c:v>
                </c:pt>
                <c:pt idx="1">
                  <c:v>2.2504404188348586</c:v>
                </c:pt>
                <c:pt idx="2">
                  <c:v>3.0746993576098056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Luton &amp; Dunstable Hospital (117)</c:v>
                </c:pt>
                <c:pt idx="2">
                  <c:v>Bedford Hospital South Wing (98)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Luton &amp; Dunstable Hospital (117)</c:v>
                </c:pt>
                <c:pt idx="2">
                  <c:v>Bedford Hospital South Wing (98)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Luton &amp; Dunstable Hospital (117)</c:v>
                </c:pt>
                <c:pt idx="2">
                  <c:v>Bedford Hospital South Wing (98)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Luton &amp; Dunstable Hospital (117)</c:v>
                </c:pt>
                <c:pt idx="2">
                  <c:v>Bedford Hospital South Wing (98)</c:v>
                </c:pt>
              </c:strCache>
            </c:strRef>
          </c:cat>
          <c:val>
            <c:numRef>
              <c:f>Sheet1!$G$2:$G$4</c:f>
              <c:numCache>
                <c:formatCode>0.0;;</c:formatCode>
                <c:ptCount val="3"/>
                <c:pt idx="0">
                  <c:v>6.4845124931456741</c:v>
                </c:pt>
                <c:pt idx="1">
                  <c:v>6.9532410763142174</c:v>
                </c:pt>
                <c:pt idx="2">
                  <c:v>5.6715571394539559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Luton &amp; Dunstable Hospital (117)</c:v>
                </c:pt>
                <c:pt idx="2">
                  <c:v>Bedford Hospital South Wing (98)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Luton &amp; Dunstable Hospital (117)</c:v>
                </c:pt>
                <c:pt idx="2">
                  <c:v>Bedford Hospital South Wing (98)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Luton &amp; Dunstable Hospital (117)</c:v>
                </c:pt>
                <c:pt idx="2">
                  <c:v>Bedford Hospital South Wing (98)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3.5154875068543259</c:v>
                </c:pt>
                <c:pt idx="1">
                  <c:v>3.0467589236857826</c:v>
                </c:pt>
                <c:pt idx="2">
                  <c:v>4.3284428605460441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Luton &amp; Dunstable Hospital (203)</c:v>
                </c:pt>
                <c:pt idx="2">
                  <c:v>Bedford Hospital South Wing (179)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Luton &amp; Dunstable Hospital (203)</c:v>
                </c:pt>
                <c:pt idx="2">
                  <c:v>Bedford Hospital South Wing (179)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Luton &amp; Dunstable Hospital (203)</c:v>
                </c:pt>
                <c:pt idx="2">
                  <c:v>Bedford Hospital South Wing (179)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Luton &amp; Dunstable Hospital (203)</c:v>
                </c:pt>
                <c:pt idx="2">
                  <c:v>Bedford Hospital South Wing (179)</c:v>
                </c:pt>
              </c:strCache>
            </c:strRef>
          </c:cat>
          <c:val>
            <c:numRef>
              <c:f>Sheet1!$G$2:$G$4</c:f>
              <c:numCache>
                <c:formatCode>0.0;;</c:formatCode>
                <c:ptCount val="3"/>
                <c:pt idx="0">
                  <c:v>9.1175107670385707</c:v>
                </c:pt>
                <c:pt idx="1">
                  <c:v>9.1177548552455026</c:v>
                </c:pt>
                <c:pt idx="2">
                  <c:v>9.0891280450458272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Luton &amp; Dunstable Hospital (203)</c:v>
                </c:pt>
                <c:pt idx="2">
                  <c:v>Bedford Hospital South Wing (179)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Luton &amp; Dunstable Hospital (203)</c:v>
                </c:pt>
                <c:pt idx="2">
                  <c:v>Bedford Hospital South Wing (179)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Luton &amp; Dunstable Hospital (203)</c:v>
                </c:pt>
                <c:pt idx="2">
                  <c:v>Bedford Hospital South Wing (179)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0.88248923296142934</c:v>
                </c:pt>
                <c:pt idx="1">
                  <c:v>0.88224514475449745</c:v>
                </c:pt>
                <c:pt idx="2">
                  <c:v>0.91087195495417284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Luton &amp; Dunstable Hospital (194)</c:v>
                </c:pt>
                <c:pt idx="2">
                  <c:v>Bedford Hospital South Wing (169)</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Luton &amp; Dunstable Hospital (194)</c:v>
                </c:pt>
                <c:pt idx="2">
                  <c:v>Bedford Hospital South Wing (169)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Luton &amp; Dunstable Hospital (194)</c:v>
                </c:pt>
                <c:pt idx="2">
                  <c:v>Bedford Hospital South Wing (169)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Luton &amp; Dunstable Hospital (194)</c:v>
                </c:pt>
                <c:pt idx="2">
                  <c:v>Bedford Hospital South Wing (169)</c:v>
                </c:pt>
              </c:strCache>
            </c:strRef>
          </c:cat>
          <c:val>
            <c:numRef>
              <c:f>Sheet1!$G$2:$G$4</c:f>
              <c:numCache>
                <c:formatCode>0.0;;</c:formatCode>
                <c:ptCount val="3"/>
                <c:pt idx="0">
                  <c:v>9.1859581026851433</c:v>
                </c:pt>
                <c:pt idx="1">
                  <c:v>9.1676697271551149</c:v>
                </c:pt>
                <c:pt idx="2">
                  <c:v>9.1342243948330228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Luton &amp; Dunstable Hospital (194)</c:v>
                </c:pt>
                <c:pt idx="2">
                  <c:v>Bedford Hospital South Wing (169)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Luton &amp; Dunstable Hospital (194)</c:v>
                </c:pt>
                <c:pt idx="2">
                  <c:v>Bedford Hospital South Wing (169)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Luton &amp; Dunstable Hospital (194)</c:v>
                </c:pt>
                <c:pt idx="2">
                  <c:v>Bedford Hospital South Wing (169)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0.81404189731485666</c:v>
                </c:pt>
                <c:pt idx="1">
                  <c:v>0.83233027284488514</c:v>
                </c:pt>
                <c:pt idx="2">
                  <c:v>0.86577560516697716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Luton &amp; Dunstable Hospital (204)</c:v>
                </c:pt>
                <c:pt idx="2">
                  <c:v>Bedford Hospital South Wing (177)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Luton &amp; Dunstable Hospital (204)</c:v>
                </c:pt>
                <c:pt idx="2">
                  <c:v>Bedford Hospital South Wing (177)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Luton &amp; Dunstable Hospital (204)</c:v>
                </c:pt>
                <c:pt idx="2">
                  <c:v>Bedford Hospital South Wing (177)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Luton &amp; Dunstable Hospital (204)</c:v>
                </c:pt>
                <c:pt idx="2">
                  <c:v>Bedford Hospital South Wing (177)</c:v>
                </c:pt>
              </c:strCache>
            </c:strRef>
          </c:cat>
          <c:val>
            <c:numRef>
              <c:f>Sheet1!$G$2:$G$4</c:f>
              <c:numCache>
                <c:formatCode>0.0;;</c:formatCode>
                <c:ptCount val="3"/>
                <c:pt idx="0">
                  <c:v>8.0628067774344228</c:v>
                </c:pt>
                <c:pt idx="1">
                  <c:v>8.1348840602170647</c:v>
                </c:pt>
                <c:pt idx="2">
                  <c:v>7.9217498483168134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Luton &amp; Dunstable Hospital (204)</c:v>
                </c:pt>
                <c:pt idx="2">
                  <c:v>Bedford Hospital South Wing (177)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Luton &amp; Dunstable Hospital (204)</c:v>
                </c:pt>
                <c:pt idx="2">
                  <c:v>Bedford Hospital South Wing (177)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Luton &amp; Dunstable Hospital (204)</c:v>
                </c:pt>
                <c:pt idx="2">
                  <c:v>Bedford Hospital South Wing (177)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1.9371932225655772</c:v>
                </c:pt>
                <c:pt idx="1">
                  <c:v>1.8651159397829353</c:v>
                </c:pt>
                <c:pt idx="2">
                  <c:v>2.0782501516831866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6.573776679782398</c:v>
                </c:pt>
                <c:pt idx="1">
                  <c:v>7.0171622831950859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7.5942049613092308</c:v>
                </c:pt>
                <c:pt idx="1">
                  <c:v>7.6374864941972884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6.4709901152316993</c:v>
                </c:pt>
                <c:pt idx="1">
                  <c:v>5.7105385102062254</c:v>
                </c:pt>
                <c:pt idx="2">
                  <c:v>5.6918335576965404</c:v>
                </c:pt>
                <c:pt idx="3">
                  <c:v>5.778479401993506</c:v>
                </c:pt>
                <c:pt idx="4">
                  <c:v>5.9373342559699251</c:v>
                </c:pt>
                <c:pt idx="5">
                  <c:v>6.3038657291118891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6.1788190361741222</c:v>
                </c:pt>
                <c:pt idx="1">
                  <c:v>6.2571067043283897</c:v>
                </c:pt>
                <c:pt idx="2">
                  <c:v>5.9667716388860139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8.1280904655088762</c:v>
                </c:pt>
                <c:pt idx="1">
                  <c:v>8.4622119088665695</c:v>
                </c:pt>
                <c:pt idx="2">
                  <c:v>8.1970663188521815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8.3257143222887979</c:v>
                </c:pt>
                <c:pt idx="1">
                  <c:v>8.4710222356940257</c:v>
                </c:pt>
                <c:pt idx="2">
                  <c:v>8.1609569710754961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9.1483156719021874</c:v>
                </c:pt>
                <c:pt idx="1">
                  <c:v>8.9024769168510591</c:v>
                </c:pt>
                <c:pt idx="2">
                  <c:v>8.8014165381380458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3.4077337536861729</c:v>
                </c:pt>
                <c:pt idx="1">
                  <c:v>3.5610560659735029</c:v>
                </c:pt>
                <c:pt idx="2">
                  <c:v>3.63893215739715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8.7918185137213545</c:v>
                </c:pt>
                <c:pt idx="1">
                  <c:v>8.6536072678227143</c:v>
                </c:pt>
                <c:pt idx="2">
                  <c:v>8.6700225020217037</c:v>
                </c:pt>
                <c:pt idx="3">
                  <c:v>8.7125994793167525</c:v>
                </c:pt>
                <c:pt idx="4">
                  <c:v>8.7660645927168392</c:v>
                </c:pt>
                <c:pt idx="5">
                  <c:v>8.4938777992927736</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8.0492740081595571</c:v>
                </c:pt>
                <c:pt idx="1">
                  <c:v>7.7424110845735132</c:v>
                </c:pt>
                <c:pt idx="2">
                  <c:v>7.8620129594434927</c:v>
                </c:pt>
                <c:pt idx="3">
                  <c:v>7.7024397586634246</c:v>
                </c:pt>
                <c:pt idx="4">
                  <c:v>8.1646926943793314</c:v>
                </c:pt>
                <c:pt idx="5">
                  <c:v>8.0617456001234213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7.9747000653498219</c:v>
                </c:pt>
                <c:pt idx="1">
                  <c:v>7.9114544251030781</c:v>
                </c:pt>
                <c:pt idx="2">
                  <c:v>7.950710762003296</c:v>
                </c:pt>
                <c:pt idx="3">
                  <c:v>7.7414190226832531</c:v>
                </c:pt>
                <c:pt idx="4">
                  <c:v>8.0026741311473515</c:v>
                </c:pt>
                <c:pt idx="5">
                  <c:v>8.6100091599922592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7.5299914156455561</c:v>
                </c:pt>
                <c:pt idx="1">
                  <c:v>7.9561741136928026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6.1920394653293416</c:v>
                </c:pt>
                <c:pt idx="1">
                  <c:v>6.4365341878362488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9.2119013887473749</c:v>
                </c:pt>
                <c:pt idx="1">
                  <c:v>9.3317218989467552</c:v>
                </c:pt>
                <c:pt idx="2">
                  <c:v>9.4872485473033521</c:v>
                </c:pt>
                <c:pt idx="3">
                  <c:v>9.2922095689828179</c:v>
                </c:pt>
                <c:pt idx="4">
                  <c:v>9.2651828050851979</c:v>
                </c:pt>
                <c:pt idx="5">
                  <c:v>9.5197922259405061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8.5790049382227931</c:v>
                </c:pt>
                <c:pt idx="1">
                  <c:v>8.2438729688930046</c:v>
                </c:pt>
                <c:pt idx="2">
                  <c:v>8.4493524531322759</c:v>
                </c:pt>
                <c:pt idx="3">
                  <c:v>8.5134011186028875</c:v>
                </c:pt>
                <c:pt idx="4">
                  <c:v>8.2420520232682506</c:v>
                </c:pt>
                <c:pt idx="5">
                  <c:v>8.7521576058927266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9.0680407063140365</c:v>
                </c:pt>
                <c:pt idx="1">
                  <c:v>8.5348278285292363</c:v>
                </c:pt>
                <c:pt idx="2">
                  <c:v>8.8808558210511315</c:v>
                </c:pt>
                <c:pt idx="3">
                  <c:v>8.8331271030181497</c:v>
                </c:pt>
                <c:pt idx="4">
                  <c:v>8.8300737446028013</c:v>
                </c:pt>
                <c:pt idx="5">
                  <c:v>9.0204004629798344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8.3973340798669973</c:v>
                </c:pt>
                <c:pt idx="1">
                  <c:v>8.1162633265829918</c:v>
                </c:pt>
                <c:pt idx="2">
                  <c:v>8.2046421487538126</c:v>
                </c:pt>
                <c:pt idx="3">
                  <c:v>8.5657026348589635</c:v>
                </c:pt>
                <c:pt idx="4">
                  <c:v>8.2907996904081163</c:v>
                </c:pt>
                <c:pt idx="5">
                  <c:v>8.6917354488015928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8.8140283654805813</c:v>
                </c:pt>
                <c:pt idx="1">
                  <c:v>8.4521664034055686</c:v>
                </c:pt>
                <c:pt idx="2">
                  <c:v>8.3246067897992528</c:v>
                </c:pt>
                <c:pt idx="3">
                  <c:v>8.5332915611657736</c:v>
                </c:pt>
                <c:pt idx="4">
                  <c:v>8.5528256811765644</c:v>
                </c:pt>
                <c:pt idx="5">
                  <c:v>8.5929076856735946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8.9138131585170282</c:v>
                </c:pt>
                <c:pt idx="1">
                  <c:v>8.6678240583988462</c:v>
                </c:pt>
                <c:pt idx="2">
                  <c:v>8.9491023179080162</c:v>
                </c:pt>
                <c:pt idx="3">
                  <c:v>8.7637506831748819</c:v>
                </c:pt>
                <c:pt idx="4">
                  <c:v>8.8464853150064844</c:v>
                </c:pt>
                <c:pt idx="5">
                  <c:v>8.9896397110151067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8.5536760845500783</c:v>
                </c:pt>
                <c:pt idx="1">
                  <c:v>8.2288898120247715</c:v>
                </c:pt>
                <c:pt idx="2">
                  <c:v>8.2742862013792262</c:v>
                </c:pt>
                <c:pt idx="3">
                  <c:v>8.534618328067161</c:v>
                </c:pt>
                <c:pt idx="4">
                  <c:v>8.3906364403216305</c:v>
                </c:pt>
                <c:pt idx="5">
                  <c:v>8.587158374689988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7.6332031227695598</c:v>
                </c:pt>
                <c:pt idx="1">
                  <c:v>7.0864969435978704</c:v>
                </c:pt>
                <c:pt idx="2">
                  <c:v>7.1572757681275254</c:v>
                </c:pt>
                <c:pt idx="3">
                  <c:v>7.2592275969819147</c:v>
                </c:pt>
                <c:pt idx="4">
                  <c:v>7.3804375131226267</c:v>
                </c:pt>
                <c:pt idx="5">
                  <c:v>7.6167226608723819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7.6060172280447897</c:v>
                </c:pt>
                <c:pt idx="1">
                  <c:v>7.2915081679806208</c:v>
                </c:pt>
                <c:pt idx="2">
                  <c:v>7.6988937023159361</c:v>
                </c:pt>
                <c:pt idx="3">
                  <c:v>7.6073007914990134</c:v>
                </c:pt>
                <c:pt idx="4">
                  <c:v>7.3551053812974434</c:v>
                </c:pt>
                <c:pt idx="5">
                  <c:v>7.5558464448993421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6.9115584263021912</c:v>
                </c:pt>
                <c:pt idx="1">
                  <c:v>6.4422963589188544</c:v>
                </c:pt>
                <c:pt idx="2">
                  <c:v>6.7603319365118102</c:v>
                </c:pt>
                <c:pt idx="3">
                  <c:v>6.9240553846728297</c:v>
                </c:pt>
                <c:pt idx="4">
                  <c:v>6.9332461219086596</c:v>
                </c:pt>
                <c:pt idx="5">
                  <c:v>7.0651114795820016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8.704898133190456</c:v>
                </c:pt>
                <c:pt idx="1">
                  <c:v>8.5053070262162009</c:v>
                </c:pt>
                <c:pt idx="2">
                  <c:v>8.479091040094211</c:v>
                </c:pt>
                <c:pt idx="3">
                  <c:v>8.6544983310660317</c:v>
                </c:pt>
                <c:pt idx="4">
                  <c:v>8.5160073043344706</c:v>
                </c:pt>
                <c:pt idx="5">
                  <c:v>8.6879858191059558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7.4422900508198921</c:v>
                </c:pt>
                <c:pt idx="1">
                  <c:v>6.9535614408305007</c:v>
                </c:pt>
                <c:pt idx="2">
                  <c:v>7.4258839942415618</c:v>
                </c:pt>
                <c:pt idx="3">
                  <c:v>6.9758335947598082</c:v>
                </c:pt>
                <c:pt idx="4">
                  <c:v>7.3046635345998059</c:v>
                </c:pt>
                <c:pt idx="5">
                  <c:v>7.615086143924791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9.4241603221128223</c:v>
                </c:pt>
                <c:pt idx="1">
                  <c:v>9.1167330491393894</c:v>
                </c:pt>
                <c:pt idx="2">
                  <c:v>9.4272700537240031</c:v>
                </c:pt>
                <c:pt idx="3">
                  <c:v>9.5131233588774293</c:v>
                </c:pt>
                <c:pt idx="4">
                  <c:v>9.2276458901112921</c:v>
                </c:pt>
                <c:pt idx="5">
                  <c:v>9.4217466927296929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8.9675431607516902</c:v>
                </c:pt>
                <c:pt idx="1">
                  <c:v>8.7783280239405403</c:v>
                </c:pt>
                <c:pt idx="2">
                  <c:v>8.894886024030157</c:v>
                </c:pt>
                <c:pt idx="3">
                  <c:v>8.6998225322267473</c:v>
                </c:pt>
                <c:pt idx="4">
                  <c:v>8.8629228694788509</c:v>
                </c:pt>
                <c:pt idx="5">
                  <c:v>9.0040036425369046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8.0990601738463095</c:v>
                </c:pt>
                <c:pt idx="1">
                  <c:v>7.8653864501072883</c:v>
                </c:pt>
                <c:pt idx="2">
                  <c:v>8.0380830195351987</c:v>
                </c:pt>
                <c:pt idx="3">
                  <c:v>7.9469409967881326</c:v>
                </c:pt>
                <c:pt idx="4">
                  <c:v>7.9586079105925993</c:v>
                </c:pt>
                <c:pt idx="5">
                  <c:v>8.2447651057553575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6.0605295539723567</c:v>
                </c:pt>
                <c:pt idx="1">
                  <c:v>8.408363126866977</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6.6044208750829334</c:v>
                </c:pt>
                <c:pt idx="1">
                  <c:v>8.4478094839891913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6.7217078071089116</c:v>
                </c:pt>
                <c:pt idx="1">
                  <c:v>6.3879315272787238</c:v>
                </c:pt>
                <c:pt idx="2">
                  <c:v>6.5348250009547391</c:v>
                </c:pt>
                <c:pt idx="3">
                  <c:v>6.2199532320119113</c:v>
                </c:pt>
                <c:pt idx="4">
                  <c:v>6.3418662751415793</c:v>
                </c:pt>
                <c:pt idx="5">
                  <c:v>6.5039454039224447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8.6401046836581887</c:v>
                </c:pt>
                <c:pt idx="1">
                  <c:v>7.8628092982253799</c:v>
                </c:pt>
                <c:pt idx="2">
                  <c:v>8.1150720357041575</c:v>
                </c:pt>
                <c:pt idx="3">
                  <c:v>8.1943708280628496</c:v>
                </c:pt>
                <c:pt idx="4">
                  <c:v>8.0216646819740642</c:v>
                </c:pt>
                <c:pt idx="5">
                  <c:v>8.2391643664316696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7.0178075649321743</c:v>
                </c:pt>
                <c:pt idx="1">
                  <c:v>6.6116005640850233</c:v>
                </c:pt>
                <c:pt idx="2">
                  <c:v>6.4059689401196058</c:v>
                </c:pt>
                <c:pt idx="3">
                  <c:v>6.7599351945471398</c:v>
                </c:pt>
                <c:pt idx="4">
                  <c:v>6.7001050120489758</c:v>
                </c:pt>
                <c:pt idx="5">
                  <c:v>6.9367869209236943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7.0212875162794557</c:v>
                </c:pt>
                <c:pt idx="1">
                  <c:v>7.5755863389367644</c:v>
                </c:pt>
                <c:pt idx="2">
                  <c:v>7.7079791706314964</c:v>
                </c:pt>
                <c:pt idx="3">
                  <c:v>7.4216728102206186</c:v>
                </c:pt>
                <c:pt idx="4">
                  <c:v>7.4108377573832804</c:v>
                </c:pt>
                <c:pt idx="5">
                  <c:v>7.6468786210195816</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8.6601418536840509</c:v>
                </c:pt>
                <c:pt idx="1">
                  <c:v>8.7333247371688145</c:v>
                </c:pt>
                <c:pt idx="2">
                  <c:v>8.928770950263111</c:v>
                </c:pt>
                <c:pt idx="3">
                  <c:v>8.8282122012920041</c:v>
                </c:pt>
                <c:pt idx="4">
                  <c:v>9.007789663651792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4.7060351241148126</c:v>
                </c:pt>
                <c:pt idx="1">
                  <c:v>4.536014564455134</c:v>
                </c:pt>
                <c:pt idx="2">
                  <c:v>4.063952425027904</c:v>
                </c:pt>
                <c:pt idx="3">
                  <c:v>3.553815800974272</c:v>
                </c:pt>
                <c:pt idx="4">
                  <c:v>4.0627101618366943</c:v>
                </c:pt>
                <c:pt idx="5">
                  <c:v>3.8514359640707152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6.5661254471171731</c:v>
                </c:pt>
                <c:pt idx="1">
                  <c:v>6.1801158764262878</c:v>
                </c:pt>
                <c:pt idx="2">
                  <c:v>6.5217499558512264</c:v>
                </c:pt>
                <c:pt idx="3">
                  <c:v>6.4889078383222127</c:v>
                </c:pt>
                <c:pt idx="4">
                  <c:v>6.2831286317139403</c:v>
                </c:pt>
                <c:pt idx="5">
                  <c:v>6.6664565969194731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7.3454822328647262</c:v>
                </c:pt>
                <c:pt idx="1">
                  <c:v>6.8649710264642598</c:v>
                </c:pt>
                <c:pt idx="2">
                  <c:v>7.3447669780274998</c:v>
                </c:pt>
                <c:pt idx="3">
                  <c:v>6.9031900342777064</c:v>
                </c:pt>
                <c:pt idx="4">
                  <c:v>6.960770018790341</c:v>
                </c:pt>
                <c:pt idx="5">
                  <c:v>7.3938682855526903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8.2810390645247267</c:v>
                </c:pt>
                <c:pt idx="1">
                  <c:v>7.3786466853104438</c:v>
                </c:pt>
                <c:pt idx="2">
                  <c:v>7.8924270135168628</c:v>
                </c:pt>
                <c:pt idx="3">
                  <c:v>7.4418312267356974</c:v>
                </c:pt>
                <c:pt idx="4">
                  <c:v>7.4597993056771212</c:v>
                </c:pt>
                <c:pt idx="5">
                  <c:v>7.5574458701911684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6.3543161593649033</c:v>
                </c:pt>
                <c:pt idx="1">
                  <c:v>6.4845124931456741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8.7819259837103516</c:v>
                </c:pt>
                <c:pt idx="1">
                  <c:v>8.7799276189244111</c:v>
                </c:pt>
                <c:pt idx="2">
                  <c:v>9.1175107670385707</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9.1175105078528809</c:v>
                </c:pt>
                <c:pt idx="1">
                  <c:v>8.7911606469465031</c:v>
                </c:pt>
                <c:pt idx="2">
                  <c:v>9.1514361172848471</c:v>
                </c:pt>
                <c:pt idx="3">
                  <c:v>8.918430258462017</c:v>
                </c:pt>
                <c:pt idx="4">
                  <c:v>8.8530781487429913</c:v>
                </c:pt>
                <c:pt idx="5">
                  <c:v>9.1859581026851433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8.0394883814260893</c:v>
                </c:pt>
                <c:pt idx="1">
                  <c:v>7.5852558690559677</c:v>
                </c:pt>
                <c:pt idx="2">
                  <c:v>7.9288078885728623</c:v>
                </c:pt>
                <c:pt idx="3">
                  <c:v>7.869963225153219</c:v>
                </c:pt>
                <c:pt idx="4">
                  <c:v>7.7302571207212436</c:v>
                </c:pt>
                <c:pt idx="5">
                  <c:v>8.0628067774344228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73820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RC9 | Bedfordshire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73820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RC9 | Bedfordshire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RC9 | Bedfordshire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Bedfordshire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18451070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172578516"/>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392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36%</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71393302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32741639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24742861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86232273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294703490"/>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000186345"/>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869400465"/>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914934211"/>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737356833"/>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Bedfordshire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Bedfordshire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392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information about risks &amp; benefits of continuing treatment on virtual wards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Taking medication:</a:t>
            </a:r>
            <a:r>
              <a:rPr lang="en-GB" sz="1250">
                <a:solidFill>
                  <a:prstClr val="black"/>
                </a:solidFill>
                <a:latin typeface="Arial"/>
              </a:rPr>
              <a:t> </a:t>
            </a:r>
            <a:r>
              <a:rPr lang="en-GB" sz="1250" b="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noProof="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other patients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The wait to get a bed on a ward after arrival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8049887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769385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698038006"/>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6549062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53976864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93807069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0744842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6859249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4545818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711485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483990843"/>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05573328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834482695"/>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572434225"/>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860058742"/>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615263344"/>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27282688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74995769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874660426"/>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8125815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71351854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019658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252026661"/>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95043753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608589037"/>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58868245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657404713"/>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89381837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33081857"/>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883635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6538884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097868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039009388"/>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9435888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573223557"/>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244005716"/>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88942818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3911230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7258799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1562553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70178005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47573080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186526962"/>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55345022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19240934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61204407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3827710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4670119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975694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70717330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5257084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49978640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04683348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53129516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93996557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5265953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953469499"/>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36850350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708442784"/>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405696370"/>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60950229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227997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500815506"/>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0041996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530650913"/>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997755425"/>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595288784"/>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05382664"/>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258131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20500995"/>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587877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269296528"/>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5836062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7448591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6023908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5215223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11471748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4280507049"/>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060469392"/>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56489202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3512428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934019582"/>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22324419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386465375"/>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44895946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76292675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1513119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426770045"/>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9929616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518518544"/>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22330134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78880879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75000120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09783030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046880824"/>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427883524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0028778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10556940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998699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24709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473150678"/>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5886413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219429542"/>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4322731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2717500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699444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300277454"/>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6894809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270201253"/>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9537671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5874458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946808459"/>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6711427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63497182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71667526"/>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3005773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6586457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9047017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9401029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904718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8988130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8108683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3862919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2752240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9963023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9356738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8048989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6183740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9506261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404593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9979402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5127434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2594846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0390810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2568625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2527541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5262173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6738860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6009556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041665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9045766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866609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6736950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160429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41016971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4075449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9754633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6654154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9736822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1385311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89378022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4576604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35499972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5922536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2109419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40199217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4702838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3836307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96622308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6924489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93986712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6799722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4510373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8167493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428976694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6593711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43792352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4636358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41398490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536546037"/>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97520086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4224895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11260890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8641197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6325435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27080255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106933514"/>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6751142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14235787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8036466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40994721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93915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2523220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149485678"/>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327485063"/>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8499098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30361892"/>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6964063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47429500"/>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06797536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603014139"/>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59114815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100473200"/>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9328176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8725331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156928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2671559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399603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365</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1445573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481963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2501961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389539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1718837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1777007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6444924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144058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2744324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9730519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8864464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922459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8360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2567198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7780010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514685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666249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655713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2758808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885290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8924468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2718120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7023600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121427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580192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0364274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92989176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55084236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4260154136"/>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876565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100291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64330715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15006991"/>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545547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98575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51919228"/>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5916903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104736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179863693"/>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493862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365336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489665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905731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793203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515223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4270023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6796521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2860789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0174199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276153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1050263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2647239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7414789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273113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317252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708575176"/>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80192746"/>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982946288"/>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605534963"/>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16330</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Bedfordshire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2026-09-02T14:08:54Z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